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1248" userDrawn="1">
          <p15:clr>
            <a:srgbClr val="A4A3A4"/>
          </p15:clr>
        </p15:guide>
        <p15:guide id="4" pos="64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2736" userDrawn="1">
          <p15:clr>
            <a:srgbClr val="A4A3A4"/>
          </p15:clr>
        </p15:guide>
        <p15:guide id="7" pos="72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2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20" y="60"/>
      </p:cViewPr>
      <p:guideLst>
        <p:guide pos="3840"/>
        <p:guide pos="1248"/>
        <p:guide pos="6456"/>
        <p:guide orient="horz" pos="648"/>
        <p:guide orient="horz" pos="2736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9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1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8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4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7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2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FCC9-7B29-4E43-AA50-D0621EDEEC02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A983-2DBC-4194-956F-33235A28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3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0.png"/><Relationship Id="rId7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0.png"/><Relationship Id="rId7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21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103583" y="1684421"/>
            <a:ext cx="10523" cy="3801979"/>
          </a:xfrm>
          <a:prstGeom prst="straightConnector1">
            <a:avLst/>
          </a:prstGeom>
          <a:ln w="19050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3681454" y="3029281"/>
            <a:ext cx="470673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925911" y="2095169"/>
            <a:ext cx="4338523" cy="3183414"/>
            <a:chOff x="3925911" y="2095169"/>
            <a:chExt cx="4338523" cy="3183414"/>
          </a:xfrm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 flipV="1">
              <a:off x="6096000" y="4704347"/>
              <a:ext cx="1399674" cy="57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>
              <a:off x="6372497" y="3578325"/>
              <a:ext cx="1465202" cy="1222771"/>
            </a:xfrm>
            <a:prstGeom prst="arc">
              <a:avLst>
                <a:gd name="adj1" fmla="val 799482"/>
                <a:gd name="adj2" fmla="val 321252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cxnSpLocks/>
            </p:cNvCxnSpPr>
            <p:nvPr/>
          </p:nvCxnSpPr>
          <p:spPr>
            <a:xfrm flipV="1">
              <a:off x="7810791" y="3041209"/>
              <a:ext cx="453643" cy="13165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 flipV="1">
              <a:off x="8264434" y="2095169"/>
              <a:ext cx="0" cy="9460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 flipH="1">
              <a:off x="3925911" y="2095169"/>
              <a:ext cx="2168434" cy="3183414"/>
              <a:chOff x="2981598" y="1824709"/>
              <a:chExt cx="2168434" cy="3183414"/>
            </a:xfrm>
          </p:grpSpPr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 flipV="1">
                <a:off x="2981598" y="4433887"/>
                <a:ext cx="1399674" cy="57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Arc 30"/>
              <p:cNvSpPr/>
              <p:nvPr/>
            </p:nvSpPr>
            <p:spPr>
              <a:xfrm>
                <a:off x="3258095" y="3307865"/>
                <a:ext cx="1465202" cy="1222771"/>
              </a:xfrm>
              <a:prstGeom prst="arc">
                <a:avLst>
                  <a:gd name="adj1" fmla="val 799482"/>
                  <a:gd name="adj2" fmla="val 321252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4696389" y="2770749"/>
                <a:ext cx="453643" cy="13165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 flipV="1">
                <a:off x="5150032" y="1824709"/>
                <a:ext cx="0" cy="9460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reeform: Shape 38"/>
          <p:cNvSpPr/>
          <p:nvPr/>
        </p:nvSpPr>
        <p:spPr>
          <a:xfrm>
            <a:off x="3927944" y="1884459"/>
            <a:ext cx="4333480" cy="397093"/>
          </a:xfrm>
          <a:custGeom>
            <a:avLst/>
            <a:gdLst>
              <a:gd name="connsiteX0" fmla="*/ 0 w 4333480"/>
              <a:gd name="connsiteY0" fmla="*/ 358012 h 659689"/>
              <a:gd name="connsiteX1" fmla="*/ 1168842 w 4333480"/>
              <a:gd name="connsiteY1" fmla="*/ 55862 h 659689"/>
              <a:gd name="connsiteX2" fmla="*/ 3355451 w 4333480"/>
              <a:gd name="connsiteY2" fmla="*/ 652210 h 659689"/>
              <a:gd name="connsiteX3" fmla="*/ 4333461 w 4333480"/>
              <a:gd name="connsiteY3" fmla="*/ 365963 h 659689"/>
              <a:gd name="connsiteX4" fmla="*/ 3379305 w 4333480"/>
              <a:gd name="connsiteY4" fmla="*/ 203 h 659689"/>
              <a:gd name="connsiteX5" fmla="*/ 2178658 w 4333480"/>
              <a:gd name="connsiteY5" fmla="*/ 310304 h 65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3480" h="659689">
                <a:moveTo>
                  <a:pt x="0" y="358012"/>
                </a:moveTo>
                <a:cubicBezTo>
                  <a:pt x="304800" y="182420"/>
                  <a:pt x="609600" y="6829"/>
                  <a:pt x="1168842" y="55862"/>
                </a:cubicBezTo>
                <a:cubicBezTo>
                  <a:pt x="1728084" y="104895"/>
                  <a:pt x="2828014" y="600526"/>
                  <a:pt x="3355451" y="652210"/>
                </a:cubicBezTo>
                <a:cubicBezTo>
                  <a:pt x="3882888" y="703894"/>
                  <a:pt x="4329485" y="474631"/>
                  <a:pt x="4333461" y="365963"/>
                </a:cubicBezTo>
                <a:cubicBezTo>
                  <a:pt x="4337437" y="257295"/>
                  <a:pt x="3738439" y="9479"/>
                  <a:pt x="3379305" y="203"/>
                </a:cubicBezTo>
                <a:cubicBezTo>
                  <a:pt x="3020171" y="-9073"/>
                  <a:pt x="2335034" y="302353"/>
                  <a:pt x="2178658" y="31030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6114106" y="4739152"/>
            <a:ext cx="163426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6094345" y="5278583"/>
            <a:ext cx="2293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421281" y="3874202"/>
            <a:ext cx="549702" cy="856551"/>
            <a:chOff x="7421281" y="3874202"/>
            <a:chExt cx="549702" cy="856551"/>
          </a:xfrm>
        </p:grpSpPr>
        <p:cxnSp>
          <p:nvCxnSpPr>
            <p:cNvPr id="74" name="Straight Connector 73"/>
            <p:cNvCxnSpPr>
              <a:cxnSpLocks/>
            </p:cNvCxnSpPr>
            <p:nvPr/>
          </p:nvCxnSpPr>
          <p:spPr>
            <a:xfrm flipV="1">
              <a:off x="7421281" y="4580101"/>
              <a:ext cx="430228" cy="1506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7748372" y="3874202"/>
              <a:ext cx="222611" cy="83014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7362559" y="4672484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881276" y="3882828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7378262" y="471629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883093" y="40590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cxnSpLocks/>
          </p:cNvCxnSpPr>
          <p:nvPr/>
        </p:nvCxnSpPr>
        <p:spPr>
          <a:xfrm>
            <a:off x="6116282" y="4075569"/>
            <a:ext cx="176966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cxnSpLocks/>
          </p:cNvCxnSpPr>
          <p:nvPr/>
        </p:nvCxnSpPr>
        <p:spPr>
          <a:xfrm>
            <a:off x="7402353" y="4739152"/>
            <a:ext cx="0" cy="53943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>
            <a:off x="7905952" y="4074295"/>
            <a:ext cx="0" cy="122365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>
            <a:off x="6114106" y="4659784"/>
            <a:ext cx="1264156" cy="349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cxnSpLocks/>
          </p:cNvCxnSpPr>
          <p:nvPr/>
        </p:nvCxnSpPr>
        <p:spPr>
          <a:xfrm>
            <a:off x="7748372" y="4739152"/>
            <a:ext cx="0" cy="52725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cxnSpLocks/>
          </p:cNvCxnSpPr>
          <p:nvPr/>
        </p:nvCxnSpPr>
        <p:spPr>
          <a:xfrm>
            <a:off x="7983683" y="4081760"/>
            <a:ext cx="0" cy="118464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925177" y="446865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</a:t>
            </a:r>
            <a:r>
              <a:rPr lang="en-US" sz="1100" b="1" dirty="0" err="1"/>
              <a:t>z</a:t>
            </a:r>
            <a:endParaRPr lang="en-US" sz="24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7420966" y="48430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</a:t>
            </a:r>
            <a:r>
              <a:rPr lang="en-US" sz="1100" b="1" dirty="0" err="1"/>
              <a:t>z</a:t>
            </a:r>
            <a:endParaRPr lang="en-US" sz="24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6583273" y="4399012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</a:t>
            </a:r>
            <a:r>
              <a:rPr lang="en-US" sz="1100" b="1" dirty="0" err="1"/>
              <a:t>r</a:t>
            </a:r>
            <a:endParaRPr lang="en-US" sz="24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6857827" y="3723876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</a:t>
            </a:r>
            <a:r>
              <a:rPr lang="en-US" sz="1100" b="1" dirty="0" err="1"/>
              <a:t>r</a:t>
            </a:r>
            <a:endParaRPr lang="en-US" sz="24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5966823" y="1324266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Z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22697" y="5278583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41251" y="2786916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7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780000">
            <a:off x="5212792" y="1295768"/>
            <a:ext cx="4900006" cy="3297566"/>
            <a:chOff x="-1896075" y="1974813"/>
            <a:chExt cx="4900006" cy="3297566"/>
          </a:xfrm>
        </p:grpSpPr>
        <p:grpSp>
          <p:nvGrpSpPr>
            <p:cNvPr id="6" name="Group 5"/>
            <p:cNvGrpSpPr/>
            <p:nvPr/>
          </p:nvGrpSpPr>
          <p:grpSpPr>
            <a:xfrm rot="1200000">
              <a:off x="-1880168" y="2088965"/>
              <a:ext cx="4338523" cy="3183414"/>
              <a:chOff x="3925911" y="2095169"/>
              <a:chExt cx="4338523" cy="3183414"/>
            </a:xfrm>
          </p:grpSpPr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V="1">
                <a:off x="6096000" y="4704347"/>
                <a:ext cx="1399674" cy="57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Arc 7"/>
              <p:cNvSpPr/>
              <p:nvPr/>
            </p:nvSpPr>
            <p:spPr>
              <a:xfrm>
                <a:off x="6372497" y="3578325"/>
                <a:ext cx="1465202" cy="1222771"/>
              </a:xfrm>
              <a:prstGeom prst="arc">
                <a:avLst>
                  <a:gd name="adj1" fmla="val 799482"/>
                  <a:gd name="adj2" fmla="val 321252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 flipV="1">
                <a:off x="7810791" y="3041209"/>
                <a:ext cx="453643" cy="13165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 flipV="1">
                <a:off x="8264434" y="2095169"/>
                <a:ext cx="0" cy="9460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 flipH="1">
                <a:off x="3925911" y="2095169"/>
                <a:ext cx="2168434" cy="3183414"/>
                <a:chOff x="2981598" y="1824709"/>
                <a:chExt cx="2168434" cy="3183414"/>
              </a:xfrm>
            </p:grpSpPr>
            <p:cxnSp>
              <p:nvCxnSpPr>
                <p:cNvPr id="12" name="Straight Connector 11"/>
                <p:cNvCxnSpPr>
                  <a:cxnSpLocks/>
                </p:cNvCxnSpPr>
                <p:nvPr/>
              </p:nvCxnSpPr>
              <p:spPr>
                <a:xfrm flipV="1">
                  <a:off x="2981598" y="4433887"/>
                  <a:ext cx="1399674" cy="5742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c 12"/>
                <p:cNvSpPr/>
                <p:nvPr/>
              </p:nvSpPr>
              <p:spPr>
                <a:xfrm>
                  <a:off x="3258095" y="3307865"/>
                  <a:ext cx="1465202" cy="1222771"/>
                </a:xfrm>
                <a:prstGeom prst="arc">
                  <a:avLst>
                    <a:gd name="adj1" fmla="val 799482"/>
                    <a:gd name="adj2" fmla="val 3212528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>
                  <a:cxnSpLocks/>
                </p:cNvCxnSpPr>
                <p:nvPr/>
              </p:nvCxnSpPr>
              <p:spPr>
                <a:xfrm flipV="1">
                  <a:off x="4696389" y="2770749"/>
                  <a:ext cx="453643" cy="131650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cxnSpLocks/>
                </p:cNvCxnSpPr>
                <p:nvPr/>
              </p:nvCxnSpPr>
              <p:spPr>
                <a:xfrm flipV="1">
                  <a:off x="5150032" y="1824709"/>
                  <a:ext cx="0" cy="9460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-1896075" y="1974813"/>
              <a:ext cx="4900006" cy="3031500"/>
              <a:chOff x="-1896075" y="1974813"/>
              <a:chExt cx="4900006" cy="3031500"/>
            </a:xfrm>
          </p:grpSpPr>
          <p:cxnSp>
            <p:nvCxnSpPr>
              <p:cNvPr id="4" name="Straight Arrow Connector 3"/>
              <p:cNvCxnSpPr>
                <a:cxnSpLocks/>
              </p:cNvCxnSpPr>
              <p:nvPr/>
            </p:nvCxnSpPr>
            <p:spPr>
              <a:xfrm rot="20820000" flipV="1">
                <a:off x="-624366" y="1989591"/>
                <a:ext cx="1980823" cy="3016722"/>
              </a:xfrm>
              <a:prstGeom prst="straightConnector1">
                <a:avLst/>
              </a:prstGeom>
              <a:ln w="19050">
                <a:prstDash val="lg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cxnSpLocks/>
              </p:cNvCxnSpPr>
              <p:nvPr/>
            </p:nvCxnSpPr>
            <p:spPr>
              <a:xfrm rot="1200000">
                <a:off x="-1896075" y="3042094"/>
                <a:ext cx="4706739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/>
              <p:cNvSpPr/>
              <p:nvPr/>
            </p:nvSpPr>
            <p:spPr>
              <a:xfrm rot="1200000">
                <a:off x="-1329549" y="1974813"/>
                <a:ext cx="4333480" cy="397093"/>
              </a:xfrm>
              <a:custGeom>
                <a:avLst/>
                <a:gdLst>
                  <a:gd name="connsiteX0" fmla="*/ 0 w 4333480"/>
                  <a:gd name="connsiteY0" fmla="*/ 358012 h 659689"/>
                  <a:gd name="connsiteX1" fmla="*/ 1168842 w 4333480"/>
                  <a:gd name="connsiteY1" fmla="*/ 55862 h 659689"/>
                  <a:gd name="connsiteX2" fmla="*/ 3355451 w 4333480"/>
                  <a:gd name="connsiteY2" fmla="*/ 652210 h 659689"/>
                  <a:gd name="connsiteX3" fmla="*/ 4333461 w 4333480"/>
                  <a:gd name="connsiteY3" fmla="*/ 365963 h 659689"/>
                  <a:gd name="connsiteX4" fmla="*/ 3379305 w 4333480"/>
                  <a:gd name="connsiteY4" fmla="*/ 203 h 659689"/>
                  <a:gd name="connsiteX5" fmla="*/ 2178658 w 4333480"/>
                  <a:gd name="connsiteY5" fmla="*/ 310304 h 65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3480" h="659689">
                    <a:moveTo>
                      <a:pt x="0" y="358012"/>
                    </a:moveTo>
                    <a:cubicBezTo>
                      <a:pt x="304800" y="182420"/>
                      <a:pt x="609600" y="6829"/>
                      <a:pt x="1168842" y="55862"/>
                    </a:cubicBezTo>
                    <a:cubicBezTo>
                      <a:pt x="1728084" y="104895"/>
                      <a:pt x="2828014" y="600526"/>
                      <a:pt x="3355451" y="652210"/>
                    </a:cubicBezTo>
                    <a:cubicBezTo>
                      <a:pt x="3882888" y="703894"/>
                      <a:pt x="4329485" y="474631"/>
                      <a:pt x="4333461" y="365963"/>
                    </a:cubicBezTo>
                    <a:cubicBezTo>
                      <a:pt x="4337437" y="257295"/>
                      <a:pt x="3738439" y="9479"/>
                      <a:pt x="3379305" y="203"/>
                    </a:cubicBezTo>
                    <a:cubicBezTo>
                      <a:pt x="3020171" y="-9073"/>
                      <a:pt x="2335034" y="302353"/>
                      <a:pt x="2178658" y="310304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96476" y="4289803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𝑻𝑪𝑺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476" y="4289803"/>
                <a:ext cx="600870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87881" y="1744773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81" y="1744773"/>
                <a:ext cx="3850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902114" y="2032511"/>
                <a:ext cx="6072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𝑮𝑪𝑺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14" y="2032511"/>
                <a:ext cx="6072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3192667" y="464689"/>
            <a:ext cx="1539722" cy="1575902"/>
            <a:chOff x="3181134" y="3657014"/>
            <a:chExt cx="1539722" cy="1575902"/>
          </a:xfrm>
        </p:grpSpPr>
        <p:cxnSp>
          <p:nvCxnSpPr>
            <p:cNvPr id="79" name="Straight Arrow Connector 78"/>
            <p:cNvCxnSpPr>
              <a:cxnSpLocks/>
            </p:cNvCxnSpPr>
            <p:nvPr/>
          </p:nvCxnSpPr>
          <p:spPr>
            <a:xfrm flipV="1">
              <a:off x="3314542" y="3944679"/>
              <a:ext cx="3541" cy="128823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V="1">
              <a:off x="3318083" y="5225826"/>
              <a:ext cx="1402773" cy="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181134" y="3657014"/>
              <a:ext cx="271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Z</a:t>
              </a:r>
              <a:endParaRPr lang="en-US" b="1" i="1" dirty="0"/>
            </a:p>
          </p:txBody>
        </p:sp>
      </p:grpSp>
      <p:cxnSp>
        <p:nvCxnSpPr>
          <p:cNvPr id="67" name="Straight Arrow Connector 66"/>
          <p:cNvCxnSpPr>
            <a:cxnSpLocks/>
          </p:cNvCxnSpPr>
          <p:nvPr/>
        </p:nvCxnSpPr>
        <p:spPr>
          <a:xfrm>
            <a:off x="3332576" y="2031066"/>
            <a:ext cx="4709115" cy="11318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3340526" y="2624663"/>
            <a:ext cx="803311" cy="56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885582" y="2907564"/>
                <a:ext cx="416524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82" y="2907564"/>
                <a:ext cx="416524" cy="333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207470" y="2886473"/>
                <a:ext cx="639919" cy="340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𝒇𝒆𝒆𝒅</m:t>
                          </m:r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70" y="2886473"/>
                <a:ext cx="639919" cy="340158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>
            <a:cxnSpLocks/>
          </p:cNvCxnSpPr>
          <p:nvPr/>
        </p:nvCxnSpPr>
        <p:spPr>
          <a:xfrm flipV="1">
            <a:off x="4068359" y="4001463"/>
            <a:ext cx="1618774" cy="1158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</p:cNvCxnSpPr>
          <p:nvPr/>
        </p:nvCxnSpPr>
        <p:spPr>
          <a:xfrm flipV="1">
            <a:off x="6546957" y="3183844"/>
            <a:ext cx="1537042" cy="108641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878298" y="2830778"/>
                <a:ext cx="620106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𝑭𝑪𝑵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98" y="2830778"/>
                <a:ext cx="620106" cy="333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>
            <a:cxnSpLocks/>
          </p:cNvCxnSpPr>
          <p:nvPr/>
        </p:nvCxnSpPr>
        <p:spPr>
          <a:xfrm>
            <a:off x="3346749" y="2034608"/>
            <a:ext cx="3130043" cy="223234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5700112" y="2317851"/>
                <a:ext cx="599267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12" y="2317851"/>
                <a:ext cx="599267" cy="333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cxnSpLocks/>
          </p:cNvCxnSpPr>
          <p:nvPr/>
        </p:nvCxnSpPr>
        <p:spPr>
          <a:xfrm>
            <a:off x="5637281" y="3979617"/>
            <a:ext cx="729093" cy="73468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 flipV="1">
            <a:off x="6339712" y="4100291"/>
            <a:ext cx="1625328" cy="59595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 flipV="1">
            <a:off x="7938470" y="4092052"/>
            <a:ext cx="1618774" cy="1158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 flipV="1">
            <a:off x="9540498" y="3188507"/>
            <a:ext cx="33492" cy="8988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 flipV="1">
            <a:off x="9558428" y="3199045"/>
            <a:ext cx="1420503" cy="275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888880" y="4321888"/>
                <a:ext cx="2356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𝑵𝒐𝒏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𝑷𝒍𝒂𝒏𝒆𝒓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𝒔𝒖𝒓𝒇𝒂𝒄𝒆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880" y="4321888"/>
                <a:ext cx="2356637" cy="523220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9615113" y="3895673"/>
            <a:ext cx="271660" cy="44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242444"/>
            <a:ext cx="2993835" cy="1666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13" y="242443"/>
            <a:ext cx="2993836" cy="1666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7" y="4732680"/>
            <a:ext cx="2877894" cy="16020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6" y="242443"/>
            <a:ext cx="3001815" cy="1666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12" y="2454542"/>
            <a:ext cx="2993837" cy="166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12" y="4688096"/>
            <a:ext cx="2993837" cy="16665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4700278"/>
            <a:ext cx="2993835" cy="16665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2458875"/>
            <a:ext cx="2993835" cy="16665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6" y="2458875"/>
            <a:ext cx="2986055" cy="1662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17809" y="1813475"/>
                <a:ext cx="2078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9" y="1813475"/>
                <a:ext cx="2078967" cy="523220"/>
              </a:xfrm>
              <a:prstGeom prst="rect">
                <a:avLst/>
              </a:prstGeom>
              <a:blipFill>
                <a:blip r:embed="rId11"/>
                <a:stretch>
                  <a:fillRect t="-54651" r="-158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21323" y="1813475"/>
                <a:ext cx="19448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23" y="1813475"/>
                <a:ext cx="1944827" cy="523220"/>
              </a:xfrm>
              <a:prstGeom prst="rect">
                <a:avLst/>
              </a:prstGeom>
              <a:blipFill>
                <a:blip r:embed="rId12"/>
                <a:stretch>
                  <a:fillRect t="-54651" r="-153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74680" y="1811798"/>
                <a:ext cx="23966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80" y="1811798"/>
                <a:ext cx="2396682" cy="523220"/>
              </a:xfrm>
              <a:prstGeom prst="rect">
                <a:avLst/>
              </a:prstGeom>
              <a:blipFill>
                <a:blip r:embed="rId13"/>
                <a:stretch>
                  <a:fillRect t="-54651" r="-1246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17808" y="4036950"/>
                <a:ext cx="2078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8" y="4036950"/>
                <a:ext cx="2078967" cy="523220"/>
              </a:xfrm>
              <a:prstGeom prst="rect">
                <a:avLst/>
              </a:prstGeom>
              <a:blipFill>
                <a:blip r:embed="rId14"/>
                <a:stretch>
                  <a:fillRect t="-54651" r="-158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46357" y="4036950"/>
                <a:ext cx="1828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57" y="4036950"/>
                <a:ext cx="1828899" cy="523220"/>
              </a:xfrm>
              <a:prstGeom prst="rect">
                <a:avLst/>
              </a:prstGeom>
              <a:blipFill>
                <a:blip r:embed="rId1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45880" y="4036950"/>
                <a:ext cx="1828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0" y="4036950"/>
                <a:ext cx="1828899" cy="523220"/>
              </a:xfrm>
              <a:prstGeom prst="rect">
                <a:avLst/>
              </a:prstGeom>
              <a:blipFill>
                <a:blip r:embed="rId1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79770" y="6248836"/>
                <a:ext cx="2078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0" y="6248836"/>
                <a:ext cx="2078967" cy="523220"/>
              </a:xfrm>
              <a:prstGeom prst="rect">
                <a:avLst/>
              </a:prstGeom>
              <a:blipFill>
                <a:blip r:embed="rId17"/>
                <a:stretch>
                  <a:fillRect t="-54651" r="-158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45879" y="6248836"/>
                <a:ext cx="1828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79" y="6248836"/>
                <a:ext cx="1828899" cy="523220"/>
              </a:xfrm>
              <a:prstGeom prst="rect">
                <a:avLst/>
              </a:prstGeom>
              <a:blipFill>
                <a:blip r:embed="rId1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37251" y="6257377"/>
                <a:ext cx="1828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251" y="6257377"/>
                <a:ext cx="1828899" cy="523220"/>
              </a:xfrm>
              <a:prstGeom prst="rect">
                <a:avLst/>
              </a:prstGeom>
              <a:blipFill>
                <a:blip r:embed="rId1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00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40902" y="832768"/>
            <a:ext cx="7547477" cy="4140284"/>
            <a:chOff x="1740902" y="832768"/>
            <a:chExt cx="7547477" cy="4140284"/>
          </a:xfrm>
        </p:grpSpPr>
        <p:pic>
          <p:nvPicPr>
            <p:cNvPr id="4" name="Picture 3" descr="C:\Users\Ayush Bandil\Desktop\ball end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5" r="33090" b="4242"/>
            <a:stretch/>
          </p:blipFill>
          <p:spPr bwMode="auto">
            <a:xfrm>
              <a:off x="1740902" y="832768"/>
              <a:ext cx="4098424" cy="414028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C:\Users\Ayush Bandil\Desktop\ball end-top view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6" r="35677"/>
            <a:stretch/>
          </p:blipFill>
          <p:spPr bwMode="auto">
            <a:xfrm>
              <a:off x="5839326" y="1398108"/>
              <a:ext cx="3449053" cy="357494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994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848" y="753980"/>
            <a:ext cx="7781143" cy="4240356"/>
            <a:chOff x="2286848" y="753980"/>
            <a:chExt cx="7781143" cy="4240356"/>
          </a:xfrm>
        </p:grpSpPr>
        <p:pic>
          <p:nvPicPr>
            <p:cNvPr id="7" name="Picture 6" descr="C:\Users\Ayush Bandil\Desktop\cutting zone top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8" t="3877" r="38256"/>
            <a:stretch/>
          </p:blipFill>
          <p:spPr bwMode="auto">
            <a:xfrm>
              <a:off x="6962273" y="1358095"/>
              <a:ext cx="3105718" cy="363624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848" y="753980"/>
              <a:ext cx="4675425" cy="4240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48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" t="6746" r="6607" b="2279"/>
          <a:stretch/>
        </p:blipFill>
        <p:spPr>
          <a:xfrm>
            <a:off x="4104407" y="1066799"/>
            <a:ext cx="3477493" cy="37995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5" t="6601" r="10155" b="4370"/>
          <a:stretch/>
        </p:blipFill>
        <p:spPr>
          <a:xfrm>
            <a:off x="637302" y="1022161"/>
            <a:ext cx="3467105" cy="38878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6409" r="10578" b="9867"/>
          <a:stretch/>
        </p:blipFill>
        <p:spPr>
          <a:xfrm>
            <a:off x="7665031" y="1080656"/>
            <a:ext cx="318866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20166" r="7493"/>
          <a:stretch/>
        </p:blipFill>
        <p:spPr>
          <a:xfrm>
            <a:off x="4139044" y="1066800"/>
            <a:ext cx="3429001" cy="3848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77633"/>
            <a:ext cx="3210791" cy="3626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8419" r="4101" b="1997"/>
          <a:stretch/>
        </p:blipFill>
        <p:spPr>
          <a:xfrm>
            <a:off x="665021" y="1288469"/>
            <a:ext cx="3359725" cy="34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t="3735" r="11392"/>
          <a:stretch/>
        </p:blipFill>
        <p:spPr>
          <a:xfrm>
            <a:off x="609601" y="1219200"/>
            <a:ext cx="3428999" cy="3695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7486" r="12105"/>
          <a:stretch/>
        </p:blipFill>
        <p:spPr>
          <a:xfrm>
            <a:off x="4038600" y="1066800"/>
            <a:ext cx="3543300" cy="388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12600"/>
          <a:stretch/>
        </p:blipFill>
        <p:spPr>
          <a:xfrm>
            <a:off x="7581900" y="1120485"/>
            <a:ext cx="3314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5A564-F8B6-477A-A0B6-2FC546D40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15765" r="4524" b="4054"/>
          <a:stretch/>
        </p:blipFill>
        <p:spPr>
          <a:xfrm>
            <a:off x="609599" y="1745673"/>
            <a:ext cx="3619501" cy="2466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21C22-DBE4-432F-948F-E291B7C62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15765" r="4524" b="4054"/>
          <a:stretch/>
        </p:blipFill>
        <p:spPr>
          <a:xfrm>
            <a:off x="4267199" y="1745673"/>
            <a:ext cx="3619501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8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54A77-D5CE-49F6-A5CF-D45C3B14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25600" r="9957" b="12800"/>
          <a:stretch/>
        </p:blipFill>
        <p:spPr>
          <a:xfrm>
            <a:off x="1011382" y="3347816"/>
            <a:ext cx="2729345" cy="86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DCA9B-4984-4B25-9578-AC20BE058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r="729" b="3978"/>
          <a:stretch/>
        </p:blipFill>
        <p:spPr>
          <a:xfrm>
            <a:off x="4267200" y="2050474"/>
            <a:ext cx="3619500" cy="21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6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55414-E48B-45CB-A13F-09DBC6FA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3407" b="13942"/>
          <a:stretch/>
        </p:blipFill>
        <p:spPr>
          <a:xfrm>
            <a:off x="1981199" y="2532478"/>
            <a:ext cx="4114801" cy="1637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D8EA3-3534-46E8-A0C6-8111F763B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5411" r="1864" b="6061"/>
          <a:stretch/>
        </p:blipFill>
        <p:spPr>
          <a:xfrm>
            <a:off x="6096001" y="1967345"/>
            <a:ext cx="4152900" cy="22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1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862896" y="1164039"/>
            <a:ext cx="5124481" cy="4037243"/>
            <a:chOff x="3862896" y="1164039"/>
            <a:chExt cx="5124481" cy="4037243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 rot="1200000" flipV="1">
              <a:off x="6090354" y="1399303"/>
              <a:ext cx="10523" cy="3801979"/>
            </a:xfrm>
            <a:prstGeom prst="straightConnector1">
              <a:avLst/>
            </a:prstGeom>
            <a:ln w="19050"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cxnSpLocks/>
            </p:cNvCxnSpPr>
            <p:nvPr/>
          </p:nvCxnSpPr>
          <p:spPr>
            <a:xfrm rot="1200000">
              <a:off x="3862896" y="2752385"/>
              <a:ext cx="470673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 rot="1200000">
              <a:off x="3878803" y="1799256"/>
              <a:ext cx="4338523" cy="3183414"/>
              <a:chOff x="3925911" y="2095169"/>
              <a:chExt cx="4338523" cy="3183414"/>
            </a:xfrm>
          </p:grpSpPr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V="1">
                <a:off x="6096000" y="4704347"/>
                <a:ext cx="1399674" cy="57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Arc 7"/>
              <p:cNvSpPr/>
              <p:nvPr/>
            </p:nvSpPr>
            <p:spPr>
              <a:xfrm>
                <a:off x="6372497" y="3578325"/>
                <a:ext cx="1465202" cy="1222771"/>
              </a:xfrm>
              <a:prstGeom prst="arc">
                <a:avLst>
                  <a:gd name="adj1" fmla="val 799482"/>
                  <a:gd name="adj2" fmla="val 321252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 flipV="1">
                <a:off x="7810791" y="3041209"/>
                <a:ext cx="453643" cy="13165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 flipV="1">
                <a:off x="8264434" y="2095169"/>
                <a:ext cx="0" cy="9460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 flipH="1">
                <a:off x="3925911" y="2095169"/>
                <a:ext cx="2168434" cy="3183414"/>
                <a:chOff x="2981598" y="1824709"/>
                <a:chExt cx="2168434" cy="3183414"/>
              </a:xfrm>
            </p:grpSpPr>
            <p:cxnSp>
              <p:nvCxnSpPr>
                <p:cNvPr id="12" name="Straight Connector 11"/>
                <p:cNvCxnSpPr>
                  <a:cxnSpLocks/>
                </p:cNvCxnSpPr>
                <p:nvPr/>
              </p:nvCxnSpPr>
              <p:spPr>
                <a:xfrm flipV="1">
                  <a:off x="2981598" y="4433887"/>
                  <a:ext cx="1399674" cy="5742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c 12"/>
                <p:cNvSpPr/>
                <p:nvPr/>
              </p:nvSpPr>
              <p:spPr>
                <a:xfrm>
                  <a:off x="3258095" y="3307865"/>
                  <a:ext cx="1465202" cy="1222771"/>
                </a:xfrm>
                <a:prstGeom prst="arc">
                  <a:avLst>
                    <a:gd name="adj1" fmla="val 799482"/>
                    <a:gd name="adj2" fmla="val 3212528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>
                  <a:cxnSpLocks/>
                </p:cNvCxnSpPr>
                <p:nvPr/>
              </p:nvCxnSpPr>
              <p:spPr>
                <a:xfrm flipV="1">
                  <a:off x="4696389" y="2770749"/>
                  <a:ext cx="453643" cy="131650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cxnSpLocks/>
                </p:cNvCxnSpPr>
                <p:nvPr/>
              </p:nvCxnSpPr>
              <p:spPr>
                <a:xfrm flipV="1">
                  <a:off x="5150032" y="1824709"/>
                  <a:ext cx="0" cy="9460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Freeform: Shape 15"/>
            <p:cNvSpPr/>
            <p:nvPr/>
          </p:nvSpPr>
          <p:spPr>
            <a:xfrm rot="1200000">
              <a:off x="4429422" y="1685104"/>
              <a:ext cx="4333480" cy="397093"/>
            </a:xfrm>
            <a:custGeom>
              <a:avLst/>
              <a:gdLst>
                <a:gd name="connsiteX0" fmla="*/ 0 w 4333480"/>
                <a:gd name="connsiteY0" fmla="*/ 358012 h 659689"/>
                <a:gd name="connsiteX1" fmla="*/ 1168842 w 4333480"/>
                <a:gd name="connsiteY1" fmla="*/ 55862 h 659689"/>
                <a:gd name="connsiteX2" fmla="*/ 3355451 w 4333480"/>
                <a:gd name="connsiteY2" fmla="*/ 652210 h 659689"/>
                <a:gd name="connsiteX3" fmla="*/ 4333461 w 4333480"/>
                <a:gd name="connsiteY3" fmla="*/ 365963 h 659689"/>
                <a:gd name="connsiteX4" fmla="*/ 3379305 w 4333480"/>
                <a:gd name="connsiteY4" fmla="*/ 203 h 659689"/>
                <a:gd name="connsiteX5" fmla="*/ 2178658 w 4333480"/>
                <a:gd name="connsiteY5" fmla="*/ 310304 h 65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3480" h="659689">
                  <a:moveTo>
                    <a:pt x="0" y="358012"/>
                  </a:moveTo>
                  <a:cubicBezTo>
                    <a:pt x="304800" y="182420"/>
                    <a:pt x="609600" y="6829"/>
                    <a:pt x="1168842" y="55862"/>
                  </a:cubicBezTo>
                  <a:cubicBezTo>
                    <a:pt x="1728084" y="104895"/>
                    <a:pt x="2828014" y="600526"/>
                    <a:pt x="3355451" y="652210"/>
                  </a:cubicBezTo>
                  <a:cubicBezTo>
                    <a:pt x="3882888" y="703894"/>
                    <a:pt x="4329485" y="474631"/>
                    <a:pt x="4333461" y="365963"/>
                  </a:cubicBezTo>
                  <a:cubicBezTo>
                    <a:pt x="4337437" y="257295"/>
                    <a:pt x="3738439" y="9479"/>
                    <a:pt x="3379305" y="203"/>
                  </a:cubicBezTo>
                  <a:cubicBezTo>
                    <a:pt x="3020171" y="-9073"/>
                    <a:pt x="2335034" y="302353"/>
                    <a:pt x="2178658" y="310304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1200000">
              <a:off x="6674704" y="1164039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Z</a:t>
              </a:r>
              <a:endParaRPr lang="en-US" b="1" dirty="0"/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>
              <a:off x="7869183" y="4077714"/>
              <a:ext cx="703317" cy="642933"/>
            </a:xfrm>
            <a:prstGeom prst="straightConnector1">
              <a:avLst/>
            </a:prstGeom>
            <a:ln w="12700"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 rot="1200000">
              <a:off x="7713550" y="4141559"/>
              <a:ext cx="597569" cy="76192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716720" y="4420052"/>
                  <a:ext cx="359393" cy="300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720" y="4420052"/>
                  <a:ext cx="359393" cy="3005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378993" y="4689325"/>
                  <a:ext cx="517514" cy="282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𝑭𝑪𝑺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8993" y="4689325"/>
                  <a:ext cx="517514" cy="2821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499691" y="4143244"/>
                  <a:ext cx="575799" cy="3047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𝒇𝒆𝒆𝒅</m:t>
                            </m:r>
                          </m:e>
                        </m:acc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9691" y="4143244"/>
                  <a:ext cx="575799" cy="304763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7869056" y="4067655"/>
              <a:ext cx="1118321" cy="4548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6284545" y="2775546"/>
              <a:ext cx="464525" cy="1420664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Arc 56"/>
            <p:cNvSpPr/>
            <p:nvPr/>
          </p:nvSpPr>
          <p:spPr>
            <a:xfrm>
              <a:off x="7526806" y="3635095"/>
              <a:ext cx="844952" cy="911590"/>
            </a:xfrm>
            <a:prstGeom prst="arc">
              <a:avLst>
                <a:gd name="adj1" fmla="val 1414523"/>
                <a:gd name="adj2" fmla="val 290599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225681" y="4262877"/>
                  <a:ext cx="3898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𝓚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681" y="4262877"/>
                  <a:ext cx="3898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421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A97588-4017-4D3B-BABB-E11F4E60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5363" r="2475" b="9685"/>
          <a:stretch/>
        </p:blipFill>
        <p:spPr>
          <a:xfrm>
            <a:off x="1981200" y="1523999"/>
            <a:ext cx="4114800" cy="2840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F89F8-E715-4BCF-9F94-13FDAC402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6861" r="12014" b="6719"/>
          <a:stretch/>
        </p:blipFill>
        <p:spPr>
          <a:xfrm>
            <a:off x="6096000" y="595745"/>
            <a:ext cx="3851564" cy="376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8458B-66EC-4AF0-8AD4-B8DC5E746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11556" b="5746"/>
          <a:stretch/>
        </p:blipFill>
        <p:spPr>
          <a:xfrm>
            <a:off x="2138723" y="1606345"/>
            <a:ext cx="3832586" cy="3187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7DFD7-11A1-4640-9EA8-325219D20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9621" r="14513" b="7063"/>
          <a:stretch/>
        </p:blipFill>
        <p:spPr>
          <a:xfrm>
            <a:off x="6096000" y="1606344"/>
            <a:ext cx="3984073" cy="32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8293E-24F6-478D-9F7C-BC2B7B403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t="5349" r="5338" b="3118"/>
          <a:stretch/>
        </p:blipFill>
        <p:spPr>
          <a:xfrm>
            <a:off x="1981199" y="1427018"/>
            <a:ext cx="4114801" cy="3487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6D7F8-0720-400F-AE24-D554D537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313" r="6864" b="6179"/>
          <a:stretch/>
        </p:blipFill>
        <p:spPr>
          <a:xfrm>
            <a:off x="6095999" y="1030385"/>
            <a:ext cx="3685309" cy="38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7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8917A-5A7D-4BB4-BBD9-713833DA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9542" r="8202" b="4618"/>
          <a:stretch/>
        </p:blipFill>
        <p:spPr>
          <a:xfrm>
            <a:off x="4904512" y="1672585"/>
            <a:ext cx="5694215" cy="324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5401-109B-4207-8DF4-6830A12AD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3388" r="15306" b="2597"/>
          <a:stretch/>
        </p:blipFill>
        <p:spPr>
          <a:xfrm>
            <a:off x="1981201" y="1382826"/>
            <a:ext cx="2632364" cy="353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82D75-4A62-4A7D-93E6-FF1484D7D732}"/>
              </a:ext>
            </a:extLst>
          </p:cNvPr>
          <p:cNvSpPr txBox="1"/>
          <p:nvPr/>
        </p:nvSpPr>
        <p:spPr>
          <a:xfrm>
            <a:off x="4730722" y="48386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B8B4F-5A70-4FDF-BDB7-B73E64327620}"/>
              </a:ext>
            </a:extLst>
          </p:cNvPr>
          <p:cNvSpPr txBox="1"/>
          <p:nvPr/>
        </p:nvSpPr>
        <p:spPr>
          <a:xfrm>
            <a:off x="4467485" y="45997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1BBEE-CEEA-4D0C-995B-0B3C337DCD11}"/>
              </a:ext>
            </a:extLst>
          </p:cNvPr>
          <p:cNvSpPr txBox="1"/>
          <p:nvPr/>
        </p:nvSpPr>
        <p:spPr>
          <a:xfrm>
            <a:off x="1959817" y="1690255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A232-3EB6-428A-87D3-6D4157802381}"/>
              </a:ext>
            </a:extLst>
          </p:cNvPr>
          <p:cNvSpPr txBox="1"/>
          <p:nvPr/>
        </p:nvSpPr>
        <p:spPr>
          <a:xfrm>
            <a:off x="5174071" y="1383709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26F22-1896-47EC-A4C4-8D7D587894A2}"/>
              </a:ext>
            </a:extLst>
          </p:cNvPr>
          <p:cNvSpPr txBox="1"/>
          <p:nvPr/>
        </p:nvSpPr>
        <p:spPr>
          <a:xfrm>
            <a:off x="2153187" y="3725128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350C9-C981-419B-8C5D-92866FAF8214}"/>
              </a:ext>
            </a:extLst>
          </p:cNvPr>
          <p:cNvSpPr txBox="1"/>
          <p:nvPr/>
        </p:nvSpPr>
        <p:spPr>
          <a:xfrm>
            <a:off x="10598727" y="4533051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0251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082D75-4A62-4A7D-93E6-FF1484D7D732}"/>
              </a:ext>
            </a:extLst>
          </p:cNvPr>
          <p:cNvSpPr txBox="1"/>
          <p:nvPr/>
        </p:nvSpPr>
        <p:spPr>
          <a:xfrm>
            <a:off x="4730722" y="48386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B8B4F-5A70-4FDF-BDB7-B73E64327620}"/>
              </a:ext>
            </a:extLst>
          </p:cNvPr>
          <p:cNvSpPr txBox="1"/>
          <p:nvPr/>
        </p:nvSpPr>
        <p:spPr>
          <a:xfrm>
            <a:off x="4467485" y="45997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1BBEE-CEEA-4D0C-995B-0B3C337DCD11}"/>
              </a:ext>
            </a:extLst>
          </p:cNvPr>
          <p:cNvSpPr txBox="1"/>
          <p:nvPr/>
        </p:nvSpPr>
        <p:spPr>
          <a:xfrm>
            <a:off x="1959817" y="1690255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A232-3EB6-428A-87D3-6D4157802381}"/>
              </a:ext>
            </a:extLst>
          </p:cNvPr>
          <p:cNvSpPr txBox="1"/>
          <p:nvPr/>
        </p:nvSpPr>
        <p:spPr>
          <a:xfrm>
            <a:off x="5174071" y="1383709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26F22-1896-47EC-A4C4-8D7D587894A2}"/>
              </a:ext>
            </a:extLst>
          </p:cNvPr>
          <p:cNvSpPr txBox="1"/>
          <p:nvPr/>
        </p:nvSpPr>
        <p:spPr>
          <a:xfrm>
            <a:off x="2153187" y="3725128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350C9-C981-419B-8C5D-92866FAF8214}"/>
              </a:ext>
            </a:extLst>
          </p:cNvPr>
          <p:cNvSpPr txBox="1"/>
          <p:nvPr/>
        </p:nvSpPr>
        <p:spPr>
          <a:xfrm>
            <a:off x="2202274" y="5505862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D7505-57D7-47DF-B714-431C0FFD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22" y="472964"/>
            <a:ext cx="3848637" cy="4867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BD6C4-88EA-41DC-BB80-32C3D2F78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30" y="722346"/>
            <a:ext cx="3801005" cy="49060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B6B894-09EA-4324-819E-5A1A3168374C}"/>
              </a:ext>
            </a:extLst>
          </p:cNvPr>
          <p:cNvSpPr txBox="1"/>
          <p:nvPr/>
        </p:nvSpPr>
        <p:spPr>
          <a:xfrm>
            <a:off x="9301269" y="4998901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4DFB4-EBE0-41B4-85CF-D602A69DF005}"/>
              </a:ext>
            </a:extLst>
          </p:cNvPr>
          <p:cNvSpPr txBox="1"/>
          <p:nvPr/>
        </p:nvSpPr>
        <p:spPr>
          <a:xfrm>
            <a:off x="2389312" y="551337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869AC-C057-4C06-9625-ECB16865648D}"/>
              </a:ext>
            </a:extLst>
          </p:cNvPr>
          <p:cNvSpPr txBox="1"/>
          <p:nvPr/>
        </p:nvSpPr>
        <p:spPr>
          <a:xfrm>
            <a:off x="6420984" y="551337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51DFE-84EA-43EE-B0FD-ADE4E55278F4}"/>
              </a:ext>
            </a:extLst>
          </p:cNvPr>
          <p:cNvSpPr txBox="1"/>
          <p:nvPr/>
        </p:nvSpPr>
        <p:spPr>
          <a:xfrm>
            <a:off x="5393079" y="5007976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3E3FF-DD8B-4A6D-9576-3934F7B652F7}"/>
              </a:ext>
            </a:extLst>
          </p:cNvPr>
          <p:cNvSpPr txBox="1"/>
          <p:nvPr/>
        </p:nvSpPr>
        <p:spPr>
          <a:xfrm>
            <a:off x="6608022" y="4343400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5585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8440E7-C480-4B4C-999F-48FC2A49C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6101" r="6928" b="3149"/>
          <a:stretch/>
        </p:blipFill>
        <p:spPr>
          <a:xfrm>
            <a:off x="6096000" y="1219200"/>
            <a:ext cx="3241964" cy="3193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8417AC-F86F-4B72-B318-FA17C0E1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6101" r="6928" b="3149"/>
          <a:stretch/>
        </p:blipFill>
        <p:spPr>
          <a:xfrm>
            <a:off x="2687782" y="1219200"/>
            <a:ext cx="3241964" cy="31934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D2E4EE-491A-4DCF-B6A7-2052D56EFA8E}"/>
              </a:ext>
            </a:extLst>
          </p:cNvPr>
          <p:cNvSpPr/>
          <p:nvPr/>
        </p:nvSpPr>
        <p:spPr>
          <a:xfrm>
            <a:off x="5209309" y="1219200"/>
            <a:ext cx="540327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3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EA72C1-2428-49D1-B346-9C6CD9E1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1066799"/>
            <a:ext cx="3702541" cy="3460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6AAEA6-50C6-4B8E-86BD-00D24A6D4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t="2469" r="3890" b="3668"/>
          <a:stretch/>
        </p:blipFill>
        <p:spPr>
          <a:xfrm>
            <a:off x="6096000" y="1330036"/>
            <a:ext cx="2978727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C2D43-EEF2-43C6-AB65-4615B36A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r="10130"/>
          <a:stretch/>
        </p:blipFill>
        <p:spPr>
          <a:xfrm rot="21420000">
            <a:off x="3486985" y="721270"/>
            <a:ext cx="2326267" cy="3748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D8767-F106-4D5F-8A00-26AA703FE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3649" r="10645" b="4123"/>
          <a:stretch/>
        </p:blipFill>
        <p:spPr>
          <a:xfrm rot="120000">
            <a:off x="6244088" y="966064"/>
            <a:ext cx="3003135" cy="34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0BE1A-9CAE-4912-B9D1-F245C77F9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/>
          <a:stretch/>
        </p:blipFill>
        <p:spPr>
          <a:xfrm>
            <a:off x="2917370" y="862206"/>
            <a:ext cx="3178629" cy="343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14258-2030-478B-B1BB-9E041ED94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5737" r="13882" b="8070"/>
          <a:stretch/>
        </p:blipFill>
        <p:spPr>
          <a:xfrm rot="60000">
            <a:off x="6212997" y="793283"/>
            <a:ext cx="2690579" cy="34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14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B14F6-CC14-43E6-8E20-07F2CC8D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8963" r="8957" b="3121"/>
          <a:stretch/>
        </p:blipFill>
        <p:spPr>
          <a:xfrm>
            <a:off x="1981200" y="1066800"/>
            <a:ext cx="4007494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6D121-8B0C-4EB0-BE2B-65C5A30F9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2365" r="5760" b="5280"/>
          <a:stretch/>
        </p:blipFill>
        <p:spPr>
          <a:xfrm>
            <a:off x="6328228" y="348976"/>
            <a:ext cx="3497943" cy="39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9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681454" y="1264107"/>
            <a:ext cx="5037170" cy="4706221"/>
            <a:chOff x="3681454" y="1264107"/>
            <a:chExt cx="5037170" cy="4706221"/>
          </a:xfrm>
        </p:grpSpPr>
        <p:grpSp>
          <p:nvGrpSpPr>
            <p:cNvPr id="2" name="Group 1"/>
            <p:cNvGrpSpPr/>
            <p:nvPr/>
          </p:nvGrpSpPr>
          <p:grpSpPr>
            <a:xfrm>
              <a:off x="3681454" y="1552074"/>
              <a:ext cx="5037170" cy="4418254"/>
              <a:chOff x="3681454" y="1552074"/>
              <a:chExt cx="5037170" cy="4418254"/>
            </a:xfrm>
          </p:grpSpPr>
          <p:cxnSp>
            <p:nvCxnSpPr>
              <p:cNvPr id="6" name="Straight Arrow Connector 5"/>
              <p:cNvCxnSpPr>
                <a:cxnSpLocks/>
              </p:cNvCxnSpPr>
              <p:nvPr/>
            </p:nvCxnSpPr>
            <p:spPr>
              <a:xfrm flipH="1" flipV="1">
                <a:off x="6103582" y="1552074"/>
                <a:ext cx="1" cy="3934326"/>
              </a:xfrm>
              <a:prstGeom prst="straightConnector1">
                <a:avLst/>
              </a:prstGeom>
              <a:ln w="19050">
                <a:prstDash val="lg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7121081" y="4179337"/>
                <a:ext cx="570270" cy="374734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3681454" y="3029281"/>
                <a:ext cx="4706739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3925911" y="2095169"/>
                <a:ext cx="4338523" cy="3183414"/>
                <a:chOff x="3925911" y="2095169"/>
                <a:chExt cx="4338523" cy="3183414"/>
              </a:xfrm>
            </p:grpSpPr>
            <p:cxnSp>
              <p:nvCxnSpPr>
                <p:cNvPr id="11" name="Straight Connector 10"/>
                <p:cNvCxnSpPr>
                  <a:cxnSpLocks/>
                </p:cNvCxnSpPr>
                <p:nvPr/>
              </p:nvCxnSpPr>
              <p:spPr>
                <a:xfrm flipV="1">
                  <a:off x="6096000" y="4704347"/>
                  <a:ext cx="1399674" cy="5742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c 12"/>
                <p:cNvSpPr/>
                <p:nvPr/>
              </p:nvSpPr>
              <p:spPr>
                <a:xfrm>
                  <a:off x="6372497" y="3578325"/>
                  <a:ext cx="1465202" cy="1222771"/>
                </a:xfrm>
                <a:prstGeom prst="arc">
                  <a:avLst>
                    <a:gd name="adj1" fmla="val 799482"/>
                    <a:gd name="adj2" fmla="val 3212528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/>
                <p:cNvCxnSpPr>
                  <a:cxnSpLocks/>
                </p:cNvCxnSpPr>
                <p:nvPr/>
              </p:nvCxnSpPr>
              <p:spPr>
                <a:xfrm flipV="1">
                  <a:off x="7810791" y="3041209"/>
                  <a:ext cx="453643" cy="131650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cxnSpLocks/>
                </p:cNvCxnSpPr>
                <p:nvPr/>
              </p:nvCxnSpPr>
              <p:spPr>
                <a:xfrm flipV="1">
                  <a:off x="8264434" y="2095169"/>
                  <a:ext cx="0" cy="9460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/>
                <p:cNvGrpSpPr/>
                <p:nvPr/>
              </p:nvGrpSpPr>
              <p:grpSpPr>
                <a:xfrm flipH="1">
                  <a:off x="3925911" y="2095169"/>
                  <a:ext cx="2168434" cy="3183414"/>
                  <a:chOff x="2981598" y="1824709"/>
                  <a:chExt cx="2168434" cy="3183414"/>
                </a:xfrm>
              </p:grpSpPr>
              <p:cxnSp>
                <p:nvCxnSpPr>
                  <p:cNvPr id="30" name="Straight Connector 29"/>
                  <p:cNvCxnSpPr>
                    <a:cxnSpLocks/>
                  </p:cNvCxnSpPr>
                  <p:nvPr/>
                </p:nvCxnSpPr>
                <p:spPr>
                  <a:xfrm flipV="1">
                    <a:off x="2981598" y="4433887"/>
                    <a:ext cx="1399674" cy="5742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Arc 30"/>
                  <p:cNvSpPr/>
                  <p:nvPr/>
                </p:nvSpPr>
                <p:spPr>
                  <a:xfrm>
                    <a:off x="3258095" y="3307865"/>
                    <a:ext cx="1465202" cy="1222771"/>
                  </a:xfrm>
                  <a:prstGeom prst="arc">
                    <a:avLst>
                      <a:gd name="adj1" fmla="val 799482"/>
                      <a:gd name="adj2" fmla="val 3212528"/>
                    </a:avLst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" name="Straight Connector 31"/>
                  <p:cNvCxnSpPr>
                    <a:cxnSpLocks/>
                  </p:cNvCxnSpPr>
                  <p:nvPr/>
                </p:nvCxnSpPr>
                <p:spPr>
                  <a:xfrm flipV="1">
                    <a:off x="4696389" y="2770749"/>
                    <a:ext cx="453643" cy="131650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>
                    <a:cxnSpLocks/>
                  </p:cNvCxnSpPr>
                  <p:nvPr/>
                </p:nvCxnSpPr>
                <p:spPr>
                  <a:xfrm flipV="1">
                    <a:off x="5150032" y="1824709"/>
                    <a:ext cx="0" cy="94604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Freeform: Shape 38"/>
              <p:cNvSpPr/>
              <p:nvPr/>
            </p:nvSpPr>
            <p:spPr>
              <a:xfrm>
                <a:off x="3927944" y="1884459"/>
                <a:ext cx="4333480" cy="397093"/>
              </a:xfrm>
              <a:custGeom>
                <a:avLst/>
                <a:gdLst>
                  <a:gd name="connsiteX0" fmla="*/ 0 w 4333480"/>
                  <a:gd name="connsiteY0" fmla="*/ 358012 h 659689"/>
                  <a:gd name="connsiteX1" fmla="*/ 1168842 w 4333480"/>
                  <a:gd name="connsiteY1" fmla="*/ 55862 h 659689"/>
                  <a:gd name="connsiteX2" fmla="*/ 3355451 w 4333480"/>
                  <a:gd name="connsiteY2" fmla="*/ 652210 h 659689"/>
                  <a:gd name="connsiteX3" fmla="*/ 4333461 w 4333480"/>
                  <a:gd name="connsiteY3" fmla="*/ 365963 h 659689"/>
                  <a:gd name="connsiteX4" fmla="*/ 3379305 w 4333480"/>
                  <a:gd name="connsiteY4" fmla="*/ 203 h 659689"/>
                  <a:gd name="connsiteX5" fmla="*/ 2178658 w 4333480"/>
                  <a:gd name="connsiteY5" fmla="*/ 310304 h 65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3480" h="659689">
                    <a:moveTo>
                      <a:pt x="0" y="358012"/>
                    </a:moveTo>
                    <a:cubicBezTo>
                      <a:pt x="304800" y="182420"/>
                      <a:pt x="609600" y="6829"/>
                      <a:pt x="1168842" y="55862"/>
                    </a:cubicBezTo>
                    <a:cubicBezTo>
                      <a:pt x="1728084" y="104895"/>
                      <a:pt x="2828014" y="600526"/>
                      <a:pt x="3355451" y="652210"/>
                    </a:cubicBezTo>
                    <a:cubicBezTo>
                      <a:pt x="3882888" y="703894"/>
                      <a:pt x="4329485" y="474631"/>
                      <a:pt x="4333461" y="365963"/>
                    </a:cubicBezTo>
                    <a:cubicBezTo>
                      <a:pt x="4337437" y="257295"/>
                      <a:pt x="3738439" y="9479"/>
                      <a:pt x="3379305" y="203"/>
                    </a:cubicBezTo>
                    <a:cubicBezTo>
                      <a:pt x="3020171" y="-9073"/>
                      <a:pt x="2335034" y="302353"/>
                      <a:pt x="2178658" y="310304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54449" y="4122048"/>
                <a:ext cx="285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</a:t>
                </a:r>
                <a:endParaRPr lang="en-US" b="1" dirty="0"/>
              </a:p>
            </p:txBody>
          </p: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6094345" y="4173394"/>
                <a:ext cx="1026736" cy="594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cxnSpLocks/>
              </p:cNvCxnSpPr>
              <p:nvPr/>
            </p:nvCxnSpPr>
            <p:spPr>
              <a:xfrm>
                <a:off x="6096000" y="4028333"/>
                <a:ext cx="100467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6455509" y="3757001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</a:t>
                </a:r>
                <a:r>
                  <a:rPr lang="en-US" sz="1100" b="1" dirty="0"/>
                  <a:t>r</a:t>
                </a:r>
                <a:endParaRPr lang="en-US" b="1" dirty="0"/>
              </a:p>
            </p:txBody>
          </p:sp>
          <p:cxnSp>
            <p:nvCxnSpPr>
              <p:cNvPr id="52" name="Straight Arrow Connector 51"/>
              <p:cNvCxnSpPr>
                <a:cxnSpLocks/>
              </p:cNvCxnSpPr>
              <p:nvPr/>
            </p:nvCxnSpPr>
            <p:spPr>
              <a:xfrm>
                <a:off x="5952858" y="4185257"/>
                <a:ext cx="0" cy="10933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5794291" y="5278583"/>
                <a:ext cx="259390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5623411" y="4578174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</a:t>
                </a:r>
                <a:r>
                  <a:rPr lang="en-US" sz="1100" b="1" dirty="0" err="1"/>
                  <a:t>z</a:t>
                </a:r>
                <a:endParaRPr lang="en-US" b="1" dirty="0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5876457" y="4821715"/>
                <a:ext cx="914400" cy="914400"/>
              </a:xfrm>
              <a:prstGeom prst="arc">
                <a:avLst>
                  <a:gd name="adj1" fmla="val 19616704"/>
                  <a:gd name="adj2" fmla="val 3024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53439" y="4968396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400" b="1" dirty="0"/>
                  <a:t>α</a:t>
                </a:r>
                <a:endParaRPr lang="en-US" b="1" dirty="0"/>
              </a:p>
            </p:txBody>
          </p: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>
                <a:off x="8261424" y="2917371"/>
                <a:ext cx="0" cy="125602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Arc 66"/>
              <p:cNvSpPr/>
              <p:nvPr/>
            </p:nvSpPr>
            <p:spPr>
              <a:xfrm>
                <a:off x="7804224" y="2674819"/>
                <a:ext cx="914400" cy="914400"/>
              </a:xfrm>
              <a:prstGeom prst="arc">
                <a:avLst>
                  <a:gd name="adj1" fmla="val 5321033"/>
                  <a:gd name="adj2" fmla="val 6725544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008385" y="3591665"/>
                <a:ext cx="282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400" b="1" dirty="0"/>
                  <a:t>β</a:t>
                </a:r>
                <a:endParaRPr lang="en-US" b="1" dirty="0"/>
              </a:p>
            </p:txBody>
          </p:sp>
          <p:cxnSp>
            <p:nvCxnSpPr>
              <p:cNvPr id="69" name="Straight Arrow Connector 68"/>
              <p:cNvCxnSpPr>
                <a:cxnSpLocks/>
              </p:cNvCxnSpPr>
              <p:nvPr/>
            </p:nvCxnSpPr>
            <p:spPr>
              <a:xfrm>
                <a:off x="8388193" y="3042556"/>
                <a:ext cx="0" cy="223361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374383" y="4000044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h</a:t>
                </a:r>
                <a:endParaRPr lang="en-US" b="1" dirty="0"/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7421281" y="3874203"/>
                <a:ext cx="549702" cy="1401970"/>
                <a:chOff x="7421281" y="3874203"/>
                <a:chExt cx="549702" cy="1401970"/>
              </a:xfrm>
            </p:grpSpPr>
            <p:cxnSp>
              <p:nvCxnSpPr>
                <p:cNvPr id="74" name="Straight Connector 73"/>
                <p:cNvCxnSpPr>
                  <a:cxnSpLocks/>
                </p:cNvCxnSpPr>
                <p:nvPr/>
              </p:nvCxnSpPr>
              <p:spPr>
                <a:xfrm flipV="1">
                  <a:off x="7421281" y="4580101"/>
                  <a:ext cx="430228" cy="15065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cxnSpLocks/>
                </p:cNvCxnSpPr>
                <p:nvPr/>
              </p:nvCxnSpPr>
              <p:spPr>
                <a:xfrm flipV="1">
                  <a:off x="7595032" y="3874203"/>
                  <a:ext cx="375951" cy="140197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flipH="1">
                <a:off x="4219854" y="3883606"/>
                <a:ext cx="549702" cy="856551"/>
                <a:chOff x="7421281" y="3874202"/>
                <a:chExt cx="549702" cy="856551"/>
              </a:xfrm>
            </p:grpSpPr>
            <p:cxnSp>
              <p:nvCxnSpPr>
                <p:cNvPr id="86" name="Straight Connector 85"/>
                <p:cNvCxnSpPr>
                  <a:cxnSpLocks/>
                </p:cNvCxnSpPr>
                <p:nvPr/>
              </p:nvCxnSpPr>
              <p:spPr>
                <a:xfrm flipV="1">
                  <a:off x="7421281" y="4580101"/>
                  <a:ext cx="430228" cy="15065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cxnSpLocks/>
                </p:cNvCxnSpPr>
                <p:nvPr/>
              </p:nvCxnSpPr>
              <p:spPr>
                <a:xfrm flipV="1">
                  <a:off x="7748372" y="3874202"/>
                  <a:ext cx="222611" cy="83014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/>
              <p:cNvCxnSpPr>
                <a:cxnSpLocks/>
              </p:cNvCxnSpPr>
              <p:nvPr/>
            </p:nvCxnSpPr>
            <p:spPr>
              <a:xfrm flipV="1">
                <a:off x="4420461" y="5663570"/>
                <a:ext cx="3352036" cy="405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 flipH="1" flipV="1">
                <a:off x="4416519" y="4608490"/>
                <a:ext cx="6497" cy="105913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cxnSpLocks/>
              </p:cNvCxnSpPr>
              <p:nvPr/>
            </p:nvCxnSpPr>
            <p:spPr>
              <a:xfrm flipH="1" flipV="1">
                <a:off x="7772497" y="4604433"/>
                <a:ext cx="6497" cy="105913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5953566" y="5662551"/>
                <a:ext cx="2984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D</a:t>
                </a:r>
                <a:endParaRPr lang="en-US" b="1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966823" y="1264107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Z</a:t>
              </a:r>
              <a:endParaRPr lang="en-US" b="1" dirty="0"/>
            </a:p>
          </p:txBody>
        </p:sp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6090076" y="5326745"/>
              <a:ext cx="149043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690383" y="526896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u</a:t>
              </a:r>
              <a:endParaRPr lang="en-US" b="1" i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362559" y="4672484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881276" y="3882828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822697" y="5278583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241251" y="2786916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7883093" y="40590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373575" y="471642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32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433B6-FADE-4EC3-B65B-291B4188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4155" r="8406" b="2490"/>
          <a:stretch/>
        </p:blipFill>
        <p:spPr>
          <a:xfrm>
            <a:off x="7445825" y="976087"/>
            <a:ext cx="2525485" cy="489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7111A-2A5A-4BB0-AC1A-5B741B9EB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7398" r="2769" b="3525"/>
          <a:stretch/>
        </p:blipFill>
        <p:spPr>
          <a:xfrm>
            <a:off x="2055015" y="3363686"/>
            <a:ext cx="4824753" cy="2619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A3798-27AC-4A8D-A750-B2710510DF63}"/>
              </a:ext>
            </a:extLst>
          </p:cNvPr>
          <p:cNvSpPr txBox="1"/>
          <p:nvPr/>
        </p:nvSpPr>
        <p:spPr>
          <a:xfrm>
            <a:off x="9928446" y="5598634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C5405-1286-4422-A87F-F3EB6B4FAE8A}"/>
              </a:ext>
            </a:extLst>
          </p:cNvPr>
          <p:cNvSpPr txBox="1"/>
          <p:nvPr/>
        </p:nvSpPr>
        <p:spPr>
          <a:xfrm>
            <a:off x="7237355" y="5769642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C7DA-AEF6-46F7-877B-4E0729148F80}"/>
              </a:ext>
            </a:extLst>
          </p:cNvPr>
          <p:cNvSpPr txBox="1"/>
          <p:nvPr/>
        </p:nvSpPr>
        <p:spPr>
          <a:xfrm>
            <a:off x="7402961" y="678971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28A41-406C-485B-B848-D3DB2BE30434}"/>
              </a:ext>
            </a:extLst>
          </p:cNvPr>
          <p:cNvSpPr txBox="1"/>
          <p:nvPr/>
        </p:nvSpPr>
        <p:spPr>
          <a:xfrm>
            <a:off x="2069303" y="310830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EC4A5-5F28-49B3-B495-5C16636917BA}"/>
              </a:ext>
            </a:extLst>
          </p:cNvPr>
          <p:cNvSpPr txBox="1"/>
          <p:nvPr/>
        </p:nvSpPr>
        <p:spPr>
          <a:xfrm>
            <a:off x="6788719" y="559387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A412E-B521-4462-90AD-DC59346BC92F}"/>
              </a:ext>
            </a:extLst>
          </p:cNvPr>
          <p:cNvSpPr txBox="1"/>
          <p:nvPr/>
        </p:nvSpPr>
        <p:spPr>
          <a:xfrm>
            <a:off x="1894177" y="5893026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51288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ADAF1-6BFC-4B5A-B380-98A91BDF4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3849" r="7900"/>
          <a:stretch/>
        </p:blipFill>
        <p:spPr>
          <a:xfrm>
            <a:off x="6893707" y="1470712"/>
            <a:ext cx="3041202" cy="4460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E21AB-A154-4523-B666-EC431113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81" y="3023869"/>
            <a:ext cx="4288469" cy="2959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A3798-27AC-4A8D-A750-B2710510DF63}"/>
              </a:ext>
            </a:extLst>
          </p:cNvPr>
          <p:cNvSpPr txBox="1"/>
          <p:nvPr/>
        </p:nvSpPr>
        <p:spPr>
          <a:xfrm>
            <a:off x="9934909" y="5589428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C5405-1286-4422-A87F-F3EB6B4FAE8A}"/>
              </a:ext>
            </a:extLst>
          </p:cNvPr>
          <p:cNvSpPr txBox="1"/>
          <p:nvPr/>
        </p:nvSpPr>
        <p:spPr>
          <a:xfrm>
            <a:off x="6794440" y="5783932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C7DA-AEF6-46F7-877B-4E0729148F80}"/>
              </a:ext>
            </a:extLst>
          </p:cNvPr>
          <p:cNvSpPr txBox="1"/>
          <p:nvPr/>
        </p:nvSpPr>
        <p:spPr>
          <a:xfrm>
            <a:off x="6847038" y="1185847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28A41-406C-485B-B848-D3DB2BE30434}"/>
              </a:ext>
            </a:extLst>
          </p:cNvPr>
          <p:cNvSpPr txBox="1"/>
          <p:nvPr/>
        </p:nvSpPr>
        <p:spPr>
          <a:xfrm>
            <a:off x="2226469" y="2465357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EC4A5-5F28-49B3-B495-5C16636917BA}"/>
              </a:ext>
            </a:extLst>
          </p:cNvPr>
          <p:cNvSpPr txBox="1"/>
          <p:nvPr/>
        </p:nvSpPr>
        <p:spPr>
          <a:xfrm>
            <a:off x="6231503" y="559387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A412E-B521-4462-90AD-DC59346BC92F}"/>
              </a:ext>
            </a:extLst>
          </p:cNvPr>
          <p:cNvSpPr txBox="1"/>
          <p:nvPr/>
        </p:nvSpPr>
        <p:spPr>
          <a:xfrm>
            <a:off x="1994193" y="5764437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420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886BF-4875-4EC0-9A86-937A8B7DB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10" y="1610673"/>
            <a:ext cx="3140469" cy="4396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B639A-C755-448B-8C89-BA91A80CD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t="10641" r="4183" b="2738"/>
          <a:stretch/>
        </p:blipFill>
        <p:spPr>
          <a:xfrm>
            <a:off x="2226469" y="3266634"/>
            <a:ext cx="4077213" cy="2712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A3798-27AC-4A8D-A750-B2710510DF63}"/>
              </a:ext>
            </a:extLst>
          </p:cNvPr>
          <p:cNvSpPr txBox="1"/>
          <p:nvPr/>
        </p:nvSpPr>
        <p:spPr>
          <a:xfrm>
            <a:off x="9677730" y="561800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C5405-1286-4422-A87F-F3EB6B4FAE8A}"/>
              </a:ext>
            </a:extLst>
          </p:cNvPr>
          <p:cNvSpPr txBox="1"/>
          <p:nvPr/>
        </p:nvSpPr>
        <p:spPr>
          <a:xfrm>
            <a:off x="6794440" y="5783932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C7DA-AEF6-46F7-877B-4E0729148F80}"/>
              </a:ext>
            </a:extLst>
          </p:cNvPr>
          <p:cNvSpPr txBox="1"/>
          <p:nvPr/>
        </p:nvSpPr>
        <p:spPr>
          <a:xfrm>
            <a:off x="6832750" y="1471601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28A41-406C-485B-B848-D3DB2BE30434}"/>
              </a:ext>
            </a:extLst>
          </p:cNvPr>
          <p:cNvSpPr txBox="1"/>
          <p:nvPr/>
        </p:nvSpPr>
        <p:spPr>
          <a:xfrm>
            <a:off x="2155029" y="2936850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EC4A5-5F28-49B3-B495-5C16636917BA}"/>
              </a:ext>
            </a:extLst>
          </p:cNvPr>
          <p:cNvSpPr txBox="1"/>
          <p:nvPr/>
        </p:nvSpPr>
        <p:spPr>
          <a:xfrm>
            <a:off x="6231503" y="566531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A412E-B521-4462-90AD-DC59346BC92F}"/>
              </a:ext>
            </a:extLst>
          </p:cNvPr>
          <p:cNvSpPr txBox="1"/>
          <p:nvPr/>
        </p:nvSpPr>
        <p:spPr>
          <a:xfrm>
            <a:off x="2179934" y="5978753"/>
            <a:ext cx="374077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6292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869068" y="960106"/>
            <a:ext cx="8817716" cy="4703163"/>
            <a:chOff x="869068" y="960106"/>
            <a:chExt cx="8817716" cy="4703163"/>
          </a:xfrm>
        </p:grpSpPr>
        <p:grpSp>
          <p:nvGrpSpPr>
            <p:cNvPr id="41" name="Group 40"/>
            <p:cNvGrpSpPr/>
            <p:nvPr/>
          </p:nvGrpSpPr>
          <p:grpSpPr>
            <a:xfrm rot="1020000">
              <a:off x="1799362" y="965101"/>
              <a:ext cx="4296638" cy="4372440"/>
              <a:chOff x="1799362" y="965101"/>
              <a:chExt cx="4296638" cy="437244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799362" y="965101"/>
                <a:ext cx="4296638" cy="4350590"/>
                <a:chOff x="3841348" y="911938"/>
                <a:chExt cx="4296638" cy="4350590"/>
              </a:xfrm>
            </p:grpSpPr>
            <p:sp>
              <p:nvSpPr>
                <p:cNvPr id="2" name="Arc 1"/>
                <p:cNvSpPr/>
                <p:nvPr/>
              </p:nvSpPr>
              <p:spPr>
                <a:xfrm>
                  <a:off x="3841348" y="911938"/>
                  <a:ext cx="4296208" cy="4350590"/>
                </a:xfrm>
                <a:prstGeom prst="arc">
                  <a:avLst>
                    <a:gd name="adj1" fmla="val 21446386"/>
                    <a:gd name="adj2" fmla="val 10869581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3841348" y="2144270"/>
                  <a:ext cx="4296638" cy="899488"/>
                  <a:chOff x="3841348" y="2144270"/>
                  <a:chExt cx="4296638" cy="899488"/>
                </a:xfrm>
              </p:grpSpPr>
              <p:sp>
                <p:nvSpPr>
                  <p:cNvPr id="13" name="Freeform: Shape 12"/>
                  <p:cNvSpPr/>
                  <p:nvPr/>
                </p:nvSpPr>
                <p:spPr>
                  <a:xfrm>
                    <a:off x="3841348" y="2144270"/>
                    <a:ext cx="4296208" cy="392163"/>
                  </a:xfrm>
                  <a:custGeom>
                    <a:avLst/>
                    <a:gdLst>
                      <a:gd name="connsiteX0" fmla="*/ 0 w 4333480"/>
                      <a:gd name="connsiteY0" fmla="*/ 358012 h 659689"/>
                      <a:gd name="connsiteX1" fmla="*/ 1168842 w 4333480"/>
                      <a:gd name="connsiteY1" fmla="*/ 55862 h 659689"/>
                      <a:gd name="connsiteX2" fmla="*/ 3355451 w 4333480"/>
                      <a:gd name="connsiteY2" fmla="*/ 652210 h 659689"/>
                      <a:gd name="connsiteX3" fmla="*/ 4333461 w 4333480"/>
                      <a:gd name="connsiteY3" fmla="*/ 365963 h 659689"/>
                      <a:gd name="connsiteX4" fmla="*/ 3379305 w 4333480"/>
                      <a:gd name="connsiteY4" fmla="*/ 203 h 659689"/>
                      <a:gd name="connsiteX5" fmla="*/ 2178658 w 4333480"/>
                      <a:gd name="connsiteY5" fmla="*/ 310304 h 65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33480" h="659689">
                        <a:moveTo>
                          <a:pt x="0" y="358012"/>
                        </a:moveTo>
                        <a:cubicBezTo>
                          <a:pt x="304800" y="182420"/>
                          <a:pt x="609600" y="6829"/>
                          <a:pt x="1168842" y="55862"/>
                        </a:cubicBezTo>
                        <a:cubicBezTo>
                          <a:pt x="1728084" y="104895"/>
                          <a:pt x="2828014" y="600526"/>
                          <a:pt x="3355451" y="652210"/>
                        </a:cubicBezTo>
                        <a:cubicBezTo>
                          <a:pt x="3882888" y="703894"/>
                          <a:pt x="4329485" y="474631"/>
                          <a:pt x="4333461" y="365963"/>
                        </a:cubicBezTo>
                        <a:cubicBezTo>
                          <a:pt x="4337437" y="257295"/>
                          <a:pt x="3738439" y="9479"/>
                          <a:pt x="3379305" y="203"/>
                        </a:cubicBezTo>
                        <a:cubicBezTo>
                          <a:pt x="3020171" y="-9073"/>
                          <a:pt x="2335034" y="302353"/>
                          <a:pt x="2178658" y="310304"/>
                        </a:cubicBezTo>
                      </a:path>
                    </a:pathLst>
                  </a:cu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" name="Straight Connector 3"/>
                  <p:cNvCxnSpPr>
                    <a:stCxn id="2" idx="2"/>
                  </p:cNvCxnSpPr>
                  <p:nvPr/>
                </p:nvCxnSpPr>
                <p:spPr>
                  <a:xfrm flipH="1" flipV="1">
                    <a:off x="3841348" y="2366667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 flipV="1">
                    <a:off x="8137556" y="2340351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>
                    <a:cxnSpLocks/>
                  </p:cNvCxnSpPr>
                  <p:nvPr/>
                </p:nvCxnSpPr>
                <p:spPr>
                  <a:xfrm>
                    <a:off x="3859574" y="3016566"/>
                    <a:ext cx="4275891" cy="15497"/>
                  </a:xfrm>
                  <a:prstGeom prst="line">
                    <a:avLst/>
                  </a:prstGeom>
                  <a:ln w="12700"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V="1">
                <a:off x="3944901" y="2052084"/>
                <a:ext cx="10632" cy="3285457"/>
              </a:xfrm>
              <a:prstGeom prst="line">
                <a:avLst/>
              </a:prstGeom>
              <a:ln w="19050"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 rot="1020000">
              <a:off x="4864979" y="960106"/>
              <a:ext cx="4296638" cy="4372440"/>
              <a:chOff x="1799362" y="965101"/>
              <a:chExt cx="4296638" cy="437244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799362" y="965101"/>
                <a:ext cx="4296638" cy="4350590"/>
                <a:chOff x="3841348" y="911938"/>
                <a:chExt cx="4296638" cy="4350590"/>
              </a:xfrm>
            </p:grpSpPr>
            <p:sp>
              <p:nvSpPr>
                <p:cNvPr id="45" name="Arc 44"/>
                <p:cNvSpPr/>
                <p:nvPr/>
              </p:nvSpPr>
              <p:spPr>
                <a:xfrm>
                  <a:off x="3841348" y="911938"/>
                  <a:ext cx="4296208" cy="4350590"/>
                </a:xfrm>
                <a:prstGeom prst="arc">
                  <a:avLst>
                    <a:gd name="adj1" fmla="val 21446386"/>
                    <a:gd name="adj2" fmla="val 10869581"/>
                  </a:avLst>
                </a:prstGeom>
                <a:ln w="1905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3841348" y="2144270"/>
                  <a:ext cx="4296638" cy="899488"/>
                  <a:chOff x="3841348" y="2144270"/>
                  <a:chExt cx="4296638" cy="899488"/>
                </a:xfrm>
              </p:grpSpPr>
              <p:sp>
                <p:nvSpPr>
                  <p:cNvPr id="47" name="Freeform: Shape 46"/>
                  <p:cNvSpPr/>
                  <p:nvPr/>
                </p:nvSpPr>
                <p:spPr>
                  <a:xfrm>
                    <a:off x="3841348" y="2144270"/>
                    <a:ext cx="4296208" cy="392163"/>
                  </a:xfrm>
                  <a:custGeom>
                    <a:avLst/>
                    <a:gdLst>
                      <a:gd name="connsiteX0" fmla="*/ 0 w 4333480"/>
                      <a:gd name="connsiteY0" fmla="*/ 358012 h 659689"/>
                      <a:gd name="connsiteX1" fmla="*/ 1168842 w 4333480"/>
                      <a:gd name="connsiteY1" fmla="*/ 55862 h 659689"/>
                      <a:gd name="connsiteX2" fmla="*/ 3355451 w 4333480"/>
                      <a:gd name="connsiteY2" fmla="*/ 652210 h 659689"/>
                      <a:gd name="connsiteX3" fmla="*/ 4333461 w 4333480"/>
                      <a:gd name="connsiteY3" fmla="*/ 365963 h 659689"/>
                      <a:gd name="connsiteX4" fmla="*/ 3379305 w 4333480"/>
                      <a:gd name="connsiteY4" fmla="*/ 203 h 659689"/>
                      <a:gd name="connsiteX5" fmla="*/ 2178658 w 4333480"/>
                      <a:gd name="connsiteY5" fmla="*/ 310304 h 65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33480" h="659689">
                        <a:moveTo>
                          <a:pt x="0" y="358012"/>
                        </a:moveTo>
                        <a:cubicBezTo>
                          <a:pt x="304800" y="182420"/>
                          <a:pt x="609600" y="6829"/>
                          <a:pt x="1168842" y="55862"/>
                        </a:cubicBezTo>
                        <a:cubicBezTo>
                          <a:pt x="1728084" y="104895"/>
                          <a:pt x="2828014" y="600526"/>
                          <a:pt x="3355451" y="652210"/>
                        </a:cubicBezTo>
                        <a:cubicBezTo>
                          <a:pt x="3882888" y="703894"/>
                          <a:pt x="4329485" y="474631"/>
                          <a:pt x="4333461" y="365963"/>
                        </a:cubicBezTo>
                        <a:cubicBezTo>
                          <a:pt x="4337437" y="257295"/>
                          <a:pt x="3738439" y="9479"/>
                          <a:pt x="3379305" y="203"/>
                        </a:cubicBezTo>
                        <a:cubicBezTo>
                          <a:pt x="3020171" y="-9073"/>
                          <a:pt x="2335034" y="302353"/>
                          <a:pt x="2178658" y="310304"/>
                        </a:cubicBezTo>
                      </a:path>
                    </a:pathLst>
                  </a:custGeom>
                  <a:ln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" name="Straight Connector 47"/>
                  <p:cNvCxnSpPr>
                    <a:stCxn id="45" idx="2"/>
                  </p:cNvCxnSpPr>
                  <p:nvPr/>
                </p:nvCxnSpPr>
                <p:spPr>
                  <a:xfrm flipH="1" flipV="1">
                    <a:off x="3841348" y="2366667"/>
                    <a:ext cx="430" cy="677091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H="1" flipV="1">
                    <a:off x="8137556" y="2340351"/>
                    <a:ext cx="430" cy="677091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cxnSpLocks/>
                  </p:cNvCxnSpPr>
                  <p:nvPr/>
                </p:nvCxnSpPr>
                <p:spPr>
                  <a:xfrm>
                    <a:off x="3859574" y="3016566"/>
                    <a:ext cx="4275891" cy="15497"/>
                  </a:xfrm>
                  <a:prstGeom prst="line">
                    <a:avLst/>
                  </a:prstGeom>
                  <a:ln w="12700"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 flipV="1">
                <a:off x="3944901" y="2052084"/>
                <a:ext cx="10632" cy="3285457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305833" y="5215483"/>
              <a:ext cx="5806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596293" y="2172192"/>
              <a:ext cx="1090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Previous cut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123223" y="1803458"/>
                  <a:ext cx="3850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b="1" i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223" y="1803458"/>
                  <a:ext cx="385042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869068" y="1967131"/>
              <a:ext cx="1016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Present cut</a:t>
              </a:r>
              <a:endParaRPr lang="en-US" b="1" i="1" dirty="0"/>
            </a:p>
          </p:txBody>
        </p:sp>
        <p:cxnSp>
          <p:nvCxnSpPr>
            <p:cNvPr id="58" name="Straight Connector 57"/>
            <p:cNvCxnSpPr>
              <a:cxnSpLocks/>
            </p:cNvCxnSpPr>
            <p:nvPr/>
          </p:nvCxnSpPr>
          <p:spPr>
            <a:xfrm flipV="1">
              <a:off x="3314542" y="3907614"/>
              <a:ext cx="1161364" cy="1311058"/>
            </a:xfrm>
            <a:prstGeom prst="line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3925595" y="4381116"/>
                  <a:ext cx="594458" cy="333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𝑭𝑪𝑺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595" y="4381116"/>
                  <a:ext cx="594458" cy="3339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/>
            <p:cNvCxnSpPr>
              <a:cxnSpLocks/>
            </p:cNvCxnSpPr>
            <p:nvPr/>
          </p:nvCxnSpPr>
          <p:spPr>
            <a:xfrm>
              <a:off x="4458621" y="3902668"/>
              <a:ext cx="2111801" cy="663246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4475906" y="3907614"/>
              <a:ext cx="1895544" cy="1290558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4493036" y="3804344"/>
              <a:ext cx="2111801" cy="663246"/>
            </a:xfrm>
            <a:prstGeom prst="line">
              <a:avLst/>
            </a:prstGeom>
            <a:ln w="9525"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 rot="944264">
              <a:off x="6404719" y="4541022"/>
              <a:ext cx="156104" cy="125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4384961" y="4045267"/>
              <a:ext cx="1895544" cy="1290558"/>
            </a:xfrm>
            <a:prstGeom prst="line">
              <a:avLst/>
            </a:prstGeom>
            <a:ln w="9525"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V="1">
              <a:off x="6435580" y="4600110"/>
              <a:ext cx="212076" cy="632805"/>
            </a:xfrm>
            <a:prstGeom prst="line">
              <a:avLst/>
            </a:prstGeom>
            <a:ln w="9525"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5514521" y="3906513"/>
                  <a:ext cx="4261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521" y="3906513"/>
                  <a:ext cx="42614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945867" y="5293937"/>
                  <a:ext cx="9428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867" y="5293937"/>
                  <a:ext cx="94288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468208" y="4796219"/>
                  <a:ext cx="4261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08" y="4796219"/>
                  <a:ext cx="4261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 flipV="1">
              <a:off x="3314542" y="3373428"/>
              <a:ext cx="0" cy="185948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1228489" y="5225825"/>
              <a:ext cx="2089594" cy="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181134" y="3082852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Z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208929" y="1811650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b="1" i="1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929" y="1811650"/>
                  <a:ext cx="43152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991462" y="5065089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Y</a:t>
              </a:r>
              <a:endParaRPr lang="en-US" b="1" i="1" dirty="0"/>
            </a:p>
          </p:txBody>
        </p:sp>
        <p:sp>
          <p:nvSpPr>
            <p:cNvPr id="85" name="Arc 84"/>
            <p:cNvSpPr/>
            <p:nvPr/>
          </p:nvSpPr>
          <p:spPr>
            <a:xfrm>
              <a:off x="2923075" y="4506176"/>
              <a:ext cx="780865" cy="750952"/>
            </a:xfrm>
            <a:prstGeom prst="arc">
              <a:avLst>
                <a:gd name="adj1" fmla="val 16200000"/>
                <a:gd name="adj2" fmla="val 18098639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01179" y="4202066"/>
              <a:ext cx="247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  <a:endParaRPr lang="en-U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931364" y="5274439"/>
                  <a:ext cx="7922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364" y="5274439"/>
                  <a:ext cx="79220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6BC8B2-B653-4896-8091-EEEDF0B700A0}"/>
                  </a:ext>
                </a:extLst>
              </p:cNvPr>
              <p:cNvSpPr txBox="1"/>
              <p:nvPr/>
            </p:nvSpPr>
            <p:spPr>
              <a:xfrm>
                <a:off x="5192957" y="4769708"/>
                <a:ext cx="426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6BC8B2-B653-4896-8091-EEEDF0B7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57" y="4769708"/>
                <a:ext cx="4261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57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7782977" y="4266232"/>
            <a:ext cx="239395" cy="408574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: Shape 12"/>
          <p:cNvSpPr/>
          <p:nvPr/>
        </p:nvSpPr>
        <p:spPr>
          <a:xfrm>
            <a:off x="3841348" y="2144270"/>
            <a:ext cx="4296208" cy="392163"/>
          </a:xfrm>
          <a:custGeom>
            <a:avLst/>
            <a:gdLst>
              <a:gd name="connsiteX0" fmla="*/ 0 w 4333480"/>
              <a:gd name="connsiteY0" fmla="*/ 358012 h 659689"/>
              <a:gd name="connsiteX1" fmla="*/ 1168842 w 4333480"/>
              <a:gd name="connsiteY1" fmla="*/ 55862 h 659689"/>
              <a:gd name="connsiteX2" fmla="*/ 3355451 w 4333480"/>
              <a:gd name="connsiteY2" fmla="*/ 652210 h 659689"/>
              <a:gd name="connsiteX3" fmla="*/ 4333461 w 4333480"/>
              <a:gd name="connsiteY3" fmla="*/ 365963 h 659689"/>
              <a:gd name="connsiteX4" fmla="*/ 3379305 w 4333480"/>
              <a:gd name="connsiteY4" fmla="*/ 203 h 659689"/>
              <a:gd name="connsiteX5" fmla="*/ 2178658 w 4333480"/>
              <a:gd name="connsiteY5" fmla="*/ 310304 h 65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3480" h="659689">
                <a:moveTo>
                  <a:pt x="0" y="358012"/>
                </a:moveTo>
                <a:cubicBezTo>
                  <a:pt x="304800" y="182420"/>
                  <a:pt x="609600" y="6829"/>
                  <a:pt x="1168842" y="55862"/>
                </a:cubicBezTo>
                <a:cubicBezTo>
                  <a:pt x="1728084" y="104895"/>
                  <a:pt x="2828014" y="600526"/>
                  <a:pt x="3355451" y="652210"/>
                </a:cubicBezTo>
                <a:cubicBezTo>
                  <a:pt x="3882888" y="703894"/>
                  <a:pt x="4329485" y="474631"/>
                  <a:pt x="4333461" y="365963"/>
                </a:cubicBezTo>
                <a:cubicBezTo>
                  <a:pt x="4337437" y="257295"/>
                  <a:pt x="3738439" y="9479"/>
                  <a:pt x="3379305" y="203"/>
                </a:cubicBezTo>
                <a:cubicBezTo>
                  <a:pt x="3020171" y="-9073"/>
                  <a:pt x="2335034" y="302353"/>
                  <a:pt x="2178658" y="31030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cxnSpLocks/>
            <a:stCxn id="29" idx="2"/>
          </p:cNvCxnSpPr>
          <p:nvPr/>
        </p:nvCxnSpPr>
        <p:spPr>
          <a:xfrm>
            <a:off x="6043828" y="3034572"/>
            <a:ext cx="1725098" cy="122188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>
            <a:off x="3841348" y="911938"/>
            <a:ext cx="4296208" cy="4350590"/>
          </a:xfrm>
          <a:prstGeom prst="arc">
            <a:avLst>
              <a:gd name="adj1" fmla="val 21446386"/>
              <a:gd name="adj2" fmla="val 1086958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 flipH="1" flipV="1">
            <a:off x="3841348" y="2366667"/>
            <a:ext cx="430" cy="6770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137556" y="2340351"/>
            <a:ext cx="430" cy="6770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859574" y="3016566"/>
            <a:ext cx="4275891" cy="15497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4269962" y="1303384"/>
            <a:ext cx="4076158" cy="4456035"/>
          </a:xfrm>
          <a:prstGeom prst="arc">
            <a:avLst>
              <a:gd name="adj1" fmla="val 53737"/>
              <a:gd name="adj2" fmla="val 8556397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989452" y="5276124"/>
            <a:ext cx="2127357" cy="0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668133" y="4174718"/>
            <a:ext cx="468625" cy="363885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16534" y="4077813"/>
            <a:ext cx="460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t</a:t>
            </a:r>
            <a:r>
              <a:rPr lang="en-US" sz="1100" b="1" dirty="0" err="1"/>
              <a:t>n</a:t>
            </a:r>
            <a:endParaRPr lang="en-US" b="1" dirty="0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6032968" y="3037686"/>
            <a:ext cx="352282" cy="69436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89096" y="3708823"/>
                <a:ext cx="936275" cy="485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𝒇𝒆𝒆𝒅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096" y="3708823"/>
                <a:ext cx="936275" cy="4855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>
            <a:cxnSpLocks/>
          </p:cNvCxnSpPr>
          <p:nvPr/>
        </p:nvCxnSpPr>
        <p:spPr>
          <a:xfrm>
            <a:off x="8151517" y="4533870"/>
            <a:ext cx="465231" cy="334778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40628" y="3410533"/>
                <a:ext cx="705065" cy="33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𝑻𝑪𝑺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628" y="3410533"/>
                <a:ext cx="705065" cy="335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7836552" y="4209737"/>
            <a:ext cx="327439" cy="245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7282730" y="3806216"/>
            <a:ext cx="780865" cy="750952"/>
          </a:xfrm>
          <a:prstGeom prst="arc">
            <a:avLst>
              <a:gd name="adj1" fmla="val 2279059"/>
              <a:gd name="adj2" fmla="val 303085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04206" y="272679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US" dirty="0"/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6028971" y="3043758"/>
            <a:ext cx="0" cy="220248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6038129" y="4270050"/>
            <a:ext cx="1713649" cy="9710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376964" y="3842792"/>
                <a:ext cx="716286" cy="33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𝑻𝑪𝑺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64" y="3842792"/>
                <a:ext cx="716286" cy="335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593545" y="4370202"/>
                <a:ext cx="592855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𝑻𝑪𝑺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45" y="4370202"/>
                <a:ext cx="592855" cy="333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8345690" y="2880683"/>
            <a:ext cx="430" cy="67709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661923" y="4376873"/>
            <a:ext cx="455781" cy="43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</a:t>
            </a:r>
            <a:r>
              <a:rPr lang="en-US" sz="1100" b="1" dirty="0"/>
              <a:t>t</a:t>
            </a:r>
            <a:endParaRPr lang="en-US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8287493" y="3032063"/>
            <a:ext cx="1504899" cy="1585648"/>
            <a:chOff x="8677694" y="2608514"/>
            <a:chExt cx="1504899" cy="1585648"/>
          </a:xfrm>
        </p:grpSpPr>
        <p:sp>
          <p:nvSpPr>
            <p:cNvPr id="53" name="Arc 52"/>
            <p:cNvSpPr/>
            <p:nvPr/>
          </p:nvSpPr>
          <p:spPr>
            <a:xfrm>
              <a:off x="8677694" y="2608514"/>
              <a:ext cx="780865" cy="750952"/>
            </a:xfrm>
            <a:prstGeom prst="arc">
              <a:avLst>
                <a:gd name="adj1" fmla="val 309605"/>
                <a:gd name="adj2" fmla="val 3030859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9007828" y="2879810"/>
              <a:ext cx="1174765" cy="1314352"/>
              <a:chOff x="9007828" y="2879810"/>
              <a:chExt cx="1174765" cy="131435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007828" y="3894451"/>
                <a:ext cx="29367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-Z</a:t>
                </a:r>
                <a:endParaRPr lang="en-US" sz="1400" dirty="0"/>
              </a:p>
            </p:txBody>
          </p: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9160156" y="3020506"/>
                <a:ext cx="352282" cy="694361"/>
              </a:xfrm>
              <a:prstGeom prst="line">
                <a:avLst/>
              </a:prstGeom>
              <a:ln w="28575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9160950" y="3016566"/>
                <a:ext cx="802200" cy="916595"/>
                <a:chOff x="9160950" y="3016566"/>
                <a:chExt cx="802200" cy="916595"/>
              </a:xfrm>
            </p:grpSpPr>
            <p:cxnSp>
              <p:nvCxnSpPr>
                <p:cNvPr id="43" name="Straight Arrow Connector 42"/>
                <p:cNvCxnSpPr>
                  <a:cxnSpLocks/>
                </p:cNvCxnSpPr>
                <p:nvPr/>
              </p:nvCxnSpPr>
              <p:spPr>
                <a:xfrm>
                  <a:off x="9160950" y="3016566"/>
                  <a:ext cx="802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cxnSpLocks/>
                </p:cNvCxnSpPr>
                <p:nvPr/>
              </p:nvCxnSpPr>
              <p:spPr>
                <a:xfrm>
                  <a:off x="9167581" y="3024314"/>
                  <a:ext cx="0" cy="9088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9116884" y="3708634"/>
                    <a:ext cx="936275" cy="485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𝒇𝒆𝒆𝒅</m:t>
                              </m:r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6884" y="3708634"/>
                    <a:ext cx="936275" cy="48552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/>
              <p:cNvSpPr txBox="1"/>
              <p:nvPr/>
            </p:nvSpPr>
            <p:spPr>
              <a:xfrm>
                <a:off x="9920983" y="2879810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X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91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800000">
            <a:off x="3947680" y="951453"/>
            <a:ext cx="4296638" cy="4372440"/>
            <a:chOff x="1799362" y="965101"/>
            <a:chExt cx="4296638" cy="4372440"/>
          </a:xfrm>
        </p:grpSpPr>
        <p:grpSp>
          <p:nvGrpSpPr>
            <p:cNvPr id="7" name="Group 6"/>
            <p:cNvGrpSpPr/>
            <p:nvPr/>
          </p:nvGrpSpPr>
          <p:grpSpPr>
            <a:xfrm>
              <a:off x="1799362" y="965101"/>
              <a:ext cx="4296638" cy="4350590"/>
              <a:chOff x="3841348" y="911938"/>
              <a:chExt cx="4296638" cy="4350590"/>
            </a:xfrm>
          </p:grpSpPr>
          <p:sp>
            <p:nvSpPr>
              <p:cNvPr id="9" name="Arc 8"/>
              <p:cNvSpPr/>
              <p:nvPr/>
            </p:nvSpPr>
            <p:spPr>
              <a:xfrm>
                <a:off x="3841348" y="911938"/>
                <a:ext cx="4296208" cy="4350590"/>
              </a:xfrm>
              <a:prstGeom prst="arc">
                <a:avLst>
                  <a:gd name="adj1" fmla="val 21446386"/>
                  <a:gd name="adj2" fmla="val 10869581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41348" y="2144270"/>
                <a:ext cx="4296638" cy="899488"/>
                <a:chOff x="3841348" y="2144270"/>
                <a:chExt cx="4296638" cy="899488"/>
              </a:xfrm>
            </p:grpSpPr>
            <p:sp>
              <p:nvSpPr>
                <p:cNvPr id="11" name="Freeform: Shape 10"/>
                <p:cNvSpPr/>
                <p:nvPr/>
              </p:nvSpPr>
              <p:spPr>
                <a:xfrm>
                  <a:off x="3841348" y="2144270"/>
                  <a:ext cx="4296208" cy="392163"/>
                </a:xfrm>
                <a:custGeom>
                  <a:avLst/>
                  <a:gdLst>
                    <a:gd name="connsiteX0" fmla="*/ 0 w 4333480"/>
                    <a:gd name="connsiteY0" fmla="*/ 358012 h 659689"/>
                    <a:gd name="connsiteX1" fmla="*/ 1168842 w 4333480"/>
                    <a:gd name="connsiteY1" fmla="*/ 55862 h 659689"/>
                    <a:gd name="connsiteX2" fmla="*/ 3355451 w 4333480"/>
                    <a:gd name="connsiteY2" fmla="*/ 652210 h 659689"/>
                    <a:gd name="connsiteX3" fmla="*/ 4333461 w 4333480"/>
                    <a:gd name="connsiteY3" fmla="*/ 365963 h 659689"/>
                    <a:gd name="connsiteX4" fmla="*/ 3379305 w 4333480"/>
                    <a:gd name="connsiteY4" fmla="*/ 203 h 659689"/>
                    <a:gd name="connsiteX5" fmla="*/ 2178658 w 4333480"/>
                    <a:gd name="connsiteY5" fmla="*/ 310304 h 65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33480" h="659689">
                      <a:moveTo>
                        <a:pt x="0" y="358012"/>
                      </a:moveTo>
                      <a:cubicBezTo>
                        <a:pt x="304800" y="182420"/>
                        <a:pt x="609600" y="6829"/>
                        <a:pt x="1168842" y="55862"/>
                      </a:cubicBezTo>
                      <a:cubicBezTo>
                        <a:pt x="1728084" y="104895"/>
                        <a:pt x="2828014" y="600526"/>
                        <a:pt x="3355451" y="652210"/>
                      </a:cubicBezTo>
                      <a:cubicBezTo>
                        <a:pt x="3882888" y="703894"/>
                        <a:pt x="4329485" y="474631"/>
                        <a:pt x="4333461" y="365963"/>
                      </a:cubicBezTo>
                      <a:cubicBezTo>
                        <a:pt x="4337437" y="257295"/>
                        <a:pt x="3738439" y="9479"/>
                        <a:pt x="3379305" y="203"/>
                      </a:cubicBezTo>
                      <a:cubicBezTo>
                        <a:pt x="3020171" y="-9073"/>
                        <a:pt x="2335034" y="302353"/>
                        <a:pt x="2178658" y="310304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>
                  <a:stCxn id="9" idx="2"/>
                </p:cNvCxnSpPr>
                <p:nvPr/>
              </p:nvCxnSpPr>
              <p:spPr>
                <a:xfrm flipH="1" flipV="1">
                  <a:off x="3841348" y="2366667"/>
                  <a:ext cx="430" cy="67709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 flipV="1">
                  <a:off x="8137556" y="2340351"/>
                  <a:ext cx="430" cy="67709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cxnSpLocks/>
                </p:cNvCxnSpPr>
                <p:nvPr/>
              </p:nvCxnSpPr>
              <p:spPr>
                <a:xfrm>
                  <a:off x="3859574" y="3016566"/>
                  <a:ext cx="4275891" cy="15497"/>
                </a:xfrm>
                <a:prstGeom prst="line">
                  <a:avLst/>
                </a:prstGeom>
                <a:ln w="12700"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" name="Straight Connector 7"/>
            <p:cNvCxnSpPr>
              <a:cxnSpLocks/>
            </p:cNvCxnSpPr>
            <p:nvPr/>
          </p:nvCxnSpPr>
          <p:spPr>
            <a:xfrm flipV="1">
              <a:off x="3944901" y="2052084"/>
              <a:ext cx="10632" cy="3285457"/>
            </a:xfrm>
            <a:prstGeom prst="line">
              <a:avLst/>
            </a:prstGeom>
            <a:ln w="19050"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008628" y="5019728"/>
            <a:ext cx="342444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5258799" y="5315251"/>
            <a:ext cx="434240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689310" y="4915866"/>
                <a:ext cx="549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𝒕𝒄𝒔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10" y="4915866"/>
                <a:ext cx="54957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34701" y="1914952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01" y="1914952"/>
                <a:ext cx="3850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>
            <a:cxnSpLocks/>
          </p:cNvCxnSpPr>
          <p:nvPr/>
        </p:nvCxnSpPr>
        <p:spPr>
          <a:xfrm>
            <a:off x="3751175" y="3932161"/>
            <a:ext cx="585002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9429482" y="3944325"/>
            <a:ext cx="0" cy="1331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8152661" y="3944325"/>
            <a:ext cx="0" cy="10666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7917937" y="5034922"/>
            <a:ext cx="0" cy="280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349336" y="4440866"/>
                <a:ext cx="1463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𝑪𝒖𝒕𝒕𝒊𝒏𝒈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𝒅𝒆𝒑𝒕𝒉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336" y="4440866"/>
                <a:ext cx="1463862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062330" y="4321804"/>
                <a:ext cx="13799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𝒅𝒆𝒑𝒕𝒉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𝒄𝒐𝒓𝒓𝒆𝒄𝒕𝒆𝒅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30" y="4321804"/>
                <a:ext cx="1379930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880301" y="5038959"/>
                <a:ext cx="6394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301" y="5038959"/>
                <a:ext cx="63947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22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67052" y="818085"/>
            <a:ext cx="6722107" cy="5272508"/>
            <a:chOff x="3367052" y="804230"/>
            <a:chExt cx="6722107" cy="5272508"/>
          </a:xfrm>
        </p:grpSpPr>
        <p:grpSp>
          <p:nvGrpSpPr>
            <p:cNvPr id="6" name="Group 5"/>
            <p:cNvGrpSpPr/>
            <p:nvPr/>
          </p:nvGrpSpPr>
          <p:grpSpPr>
            <a:xfrm rot="1800000">
              <a:off x="5792521" y="1704298"/>
              <a:ext cx="4296638" cy="4372440"/>
              <a:chOff x="1799362" y="965101"/>
              <a:chExt cx="4296638" cy="437244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99362" y="965101"/>
                <a:ext cx="4296638" cy="4350590"/>
                <a:chOff x="3841348" y="911938"/>
                <a:chExt cx="4296638" cy="4350590"/>
              </a:xfrm>
            </p:grpSpPr>
            <p:sp>
              <p:nvSpPr>
                <p:cNvPr id="9" name="Arc 8"/>
                <p:cNvSpPr/>
                <p:nvPr/>
              </p:nvSpPr>
              <p:spPr>
                <a:xfrm>
                  <a:off x="3841348" y="911938"/>
                  <a:ext cx="4296208" cy="4350590"/>
                </a:xfrm>
                <a:prstGeom prst="arc">
                  <a:avLst>
                    <a:gd name="adj1" fmla="val 21446386"/>
                    <a:gd name="adj2" fmla="val 10869581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3841348" y="2144270"/>
                  <a:ext cx="4296638" cy="899488"/>
                  <a:chOff x="3841348" y="2144270"/>
                  <a:chExt cx="4296638" cy="899488"/>
                </a:xfrm>
              </p:grpSpPr>
              <p:sp>
                <p:nvSpPr>
                  <p:cNvPr id="11" name="Freeform: Shape 10"/>
                  <p:cNvSpPr/>
                  <p:nvPr/>
                </p:nvSpPr>
                <p:spPr>
                  <a:xfrm>
                    <a:off x="3841348" y="2144270"/>
                    <a:ext cx="4296208" cy="392163"/>
                  </a:xfrm>
                  <a:custGeom>
                    <a:avLst/>
                    <a:gdLst>
                      <a:gd name="connsiteX0" fmla="*/ 0 w 4333480"/>
                      <a:gd name="connsiteY0" fmla="*/ 358012 h 659689"/>
                      <a:gd name="connsiteX1" fmla="*/ 1168842 w 4333480"/>
                      <a:gd name="connsiteY1" fmla="*/ 55862 h 659689"/>
                      <a:gd name="connsiteX2" fmla="*/ 3355451 w 4333480"/>
                      <a:gd name="connsiteY2" fmla="*/ 652210 h 659689"/>
                      <a:gd name="connsiteX3" fmla="*/ 4333461 w 4333480"/>
                      <a:gd name="connsiteY3" fmla="*/ 365963 h 659689"/>
                      <a:gd name="connsiteX4" fmla="*/ 3379305 w 4333480"/>
                      <a:gd name="connsiteY4" fmla="*/ 203 h 659689"/>
                      <a:gd name="connsiteX5" fmla="*/ 2178658 w 4333480"/>
                      <a:gd name="connsiteY5" fmla="*/ 310304 h 65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33480" h="659689">
                        <a:moveTo>
                          <a:pt x="0" y="358012"/>
                        </a:moveTo>
                        <a:cubicBezTo>
                          <a:pt x="304800" y="182420"/>
                          <a:pt x="609600" y="6829"/>
                          <a:pt x="1168842" y="55862"/>
                        </a:cubicBezTo>
                        <a:cubicBezTo>
                          <a:pt x="1728084" y="104895"/>
                          <a:pt x="2828014" y="600526"/>
                          <a:pt x="3355451" y="652210"/>
                        </a:cubicBezTo>
                        <a:cubicBezTo>
                          <a:pt x="3882888" y="703894"/>
                          <a:pt x="4329485" y="474631"/>
                          <a:pt x="4333461" y="365963"/>
                        </a:cubicBezTo>
                        <a:cubicBezTo>
                          <a:pt x="4337437" y="257295"/>
                          <a:pt x="3738439" y="9479"/>
                          <a:pt x="3379305" y="203"/>
                        </a:cubicBezTo>
                        <a:cubicBezTo>
                          <a:pt x="3020171" y="-9073"/>
                          <a:pt x="2335034" y="302353"/>
                          <a:pt x="2178658" y="310304"/>
                        </a:cubicBezTo>
                      </a:path>
                    </a:pathLst>
                  </a:cu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/>
                  <p:cNvCxnSpPr>
                    <a:stCxn id="9" idx="2"/>
                  </p:cNvCxnSpPr>
                  <p:nvPr/>
                </p:nvCxnSpPr>
                <p:spPr>
                  <a:xfrm flipH="1" flipV="1">
                    <a:off x="3841348" y="2366667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 flipV="1">
                    <a:off x="8137556" y="2340351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cxnSpLocks/>
                  </p:cNvCxnSpPr>
                  <p:nvPr/>
                </p:nvCxnSpPr>
                <p:spPr>
                  <a:xfrm>
                    <a:off x="3859574" y="3016566"/>
                    <a:ext cx="4275891" cy="15497"/>
                  </a:xfrm>
                  <a:prstGeom prst="line">
                    <a:avLst/>
                  </a:prstGeom>
                  <a:ln w="12700"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 flipV="1">
                <a:off x="3944901" y="2052084"/>
                <a:ext cx="10632" cy="3285457"/>
              </a:xfrm>
              <a:prstGeom prst="line">
                <a:avLst/>
              </a:prstGeom>
              <a:ln w="19050"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498903" y="5765312"/>
                  <a:ext cx="600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𝑻𝑪𝑺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903" y="5765312"/>
                  <a:ext cx="60087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379542" y="2667797"/>
                  <a:ext cx="3850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542" y="2667797"/>
                  <a:ext cx="38504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367052" y="2372052"/>
                  <a:ext cx="6072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𝑮𝑪𝑺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052" y="2372052"/>
                  <a:ext cx="60728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3657605" y="804230"/>
              <a:ext cx="1539722" cy="1575902"/>
              <a:chOff x="3181134" y="3657014"/>
              <a:chExt cx="1539722" cy="1575902"/>
            </a:xfrm>
          </p:grpSpPr>
          <p:cxnSp>
            <p:nvCxnSpPr>
              <p:cNvPr id="25" name="Straight Arrow Connector 24"/>
              <p:cNvCxnSpPr>
                <a:cxnSpLocks/>
              </p:cNvCxnSpPr>
              <p:nvPr/>
            </p:nvCxnSpPr>
            <p:spPr>
              <a:xfrm flipV="1">
                <a:off x="3314542" y="3944679"/>
                <a:ext cx="3541" cy="1288237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cxnSpLocks/>
              </p:cNvCxnSpPr>
              <p:nvPr/>
            </p:nvCxnSpPr>
            <p:spPr>
              <a:xfrm flipV="1">
                <a:off x="3318083" y="5225826"/>
                <a:ext cx="1402773" cy="1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181134" y="3657014"/>
                <a:ext cx="2712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Z</a:t>
                </a:r>
                <a:endParaRPr lang="en-US" b="1" i="1" dirty="0"/>
              </a:p>
            </p:txBody>
          </p:sp>
        </p:grp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3797514" y="2370607"/>
              <a:ext cx="4144069" cy="14660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cxnSpLocks/>
            </p:cNvCxnSpPr>
            <p:nvPr/>
          </p:nvCxnSpPr>
          <p:spPr>
            <a:xfrm>
              <a:off x="4063889" y="3147901"/>
              <a:ext cx="1416071" cy="5021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5252770" y="2644644"/>
                  <a:ext cx="588046" cy="33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𝑮𝑪𝑺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770" y="2644644"/>
                  <a:ext cx="588046" cy="3353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4296097" y="3398958"/>
                  <a:ext cx="639919" cy="3401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𝒇𝒆𝒆𝒅</m:t>
                            </m:r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097" y="3398958"/>
                  <a:ext cx="639919" cy="340158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4203510" y="5305283"/>
              <a:ext cx="5807274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7984885" y="3833158"/>
              <a:ext cx="423343" cy="1200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cxnSpLocks/>
            </p:cNvCxnSpPr>
            <p:nvPr/>
          </p:nvCxnSpPr>
          <p:spPr>
            <a:xfrm flipV="1">
              <a:off x="6845321" y="5034090"/>
              <a:ext cx="1534221" cy="70250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7631530" y="5294292"/>
                  <a:ext cx="620106" cy="3339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𝑭𝑪𝑵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530" y="5294292"/>
                  <a:ext cx="620106" cy="333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cxnSpLocks/>
            </p:cNvCxnSpPr>
            <p:nvPr/>
          </p:nvCxnSpPr>
          <p:spPr>
            <a:xfrm flipH="1">
              <a:off x="6902477" y="3862534"/>
              <a:ext cx="1052592" cy="182450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6566568" y="4511560"/>
                  <a:ext cx="936475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𝒄𝒆𝒏𝒕𝒆𝒓</m:t>
                            </m:r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68" y="4511560"/>
                  <a:ext cx="936475" cy="323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>
              <a:cxnSpLocks/>
            </p:cNvCxnSpPr>
            <p:nvPr/>
          </p:nvCxnSpPr>
          <p:spPr>
            <a:xfrm>
              <a:off x="3811687" y="2374149"/>
              <a:ext cx="4560358" cy="263122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901862" y="3811911"/>
                  <a:ext cx="599267" cy="3339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sz="1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862" y="3811911"/>
                  <a:ext cx="599267" cy="3339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4329811" y="6060263"/>
            <a:ext cx="53372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4540894" y="5358808"/>
            <a:ext cx="0" cy="661848"/>
          </a:xfrm>
          <a:prstGeom prst="line">
            <a:avLst/>
          </a:prstGeom>
          <a:ln w="1270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484723" y="5479990"/>
                <a:ext cx="1463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𝑪𝒖𝒕𝒕𝒊𝒏𝒈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𝒅𝒆𝒑𝒕𝒉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23" y="5479990"/>
                <a:ext cx="1463862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61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FED095-B283-4534-92FB-540547ECCC87}"/>
              </a:ext>
            </a:extLst>
          </p:cNvPr>
          <p:cNvGrpSpPr/>
          <p:nvPr/>
        </p:nvGrpSpPr>
        <p:grpSpPr>
          <a:xfrm>
            <a:off x="5793264" y="1695064"/>
            <a:ext cx="4296638" cy="4372440"/>
            <a:chOff x="5793264" y="1695064"/>
            <a:chExt cx="4296638" cy="4372440"/>
          </a:xfrm>
        </p:grpSpPr>
        <p:grpSp>
          <p:nvGrpSpPr>
            <p:cNvPr id="4" name="Group 3"/>
            <p:cNvGrpSpPr/>
            <p:nvPr/>
          </p:nvGrpSpPr>
          <p:grpSpPr>
            <a:xfrm rot="1800000">
              <a:off x="5793264" y="1695064"/>
              <a:ext cx="4296638" cy="4372440"/>
              <a:chOff x="1799362" y="965101"/>
              <a:chExt cx="4296638" cy="43724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799362" y="965101"/>
                <a:ext cx="4296638" cy="4350590"/>
                <a:chOff x="3841348" y="911938"/>
                <a:chExt cx="4296638" cy="4350590"/>
              </a:xfrm>
            </p:grpSpPr>
            <p:sp>
              <p:nvSpPr>
                <p:cNvPr id="7" name="Arc 6"/>
                <p:cNvSpPr/>
                <p:nvPr/>
              </p:nvSpPr>
              <p:spPr>
                <a:xfrm>
                  <a:off x="3841348" y="911938"/>
                  <a:ext cx="4296208" cy="4350590"/>
                </a:xfrm>
                <a:prstGeom prst="arc">
                  <a:avLst>
                    <a:gd name="adj1" fmla="val 21446386"/>
                    <a:gd name="adj2" fmla="val 10869581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3841348" y="2144270"/>
                  <a:ext cx="4296638" cy="899488"/>
                  <a:chOff x="3841348" y="2144270"/>
                  <a:chExt cx="4296638" cy="899488"/>
                </a:xfrm>
              </p:grpSpPr>
              <p:sp>
                <p:nvSpPr>
                  <p:cNvPr id="9" name="Freeform: Shape 8"/>
                  <p:cNvSpPr/>
                  <p:nvPr/>
                </p:nvSpPr>
                <p:spPr>
                  <a:xfrm>
                    <a:off x="3841348" y="2144270"/>
                    <a:ext cx="4296208" cy="392163"/>
                  </a:xfrm>
                  <a:custGeom>
                    <a:avLst/>
                    <a:gdLst>
                      <a:gd name="connsiteX0" fmla="*/ 0 w 4333480"/>
                      <a:gd name="connsiteY0" fmla="*/ 358012 h 659689"/>
                      <a:gd name="connsiteX1" fmla="*/ 1168842 w 4333480"/>
                      <a:gd name="connsiteY1" fmla="*/ 55862 h 659689"/>
                      <a:gd name="connsiteX2" fmla="*/ 3355451 w 4333480"/>
                      <a:gd name="connsiteY2" fmla="*/ 652210 h 659689"/>
                      <a:gd name="connsiteX3" fmla="*/ 4333461 w 4333480"/>
                      <a:gd name="connsiteY3" fmla="*/ 365963 h 659689"/>
                      <a:gd name="connsiteX4" fmla="*/ 3379305 w 4333480"/>
                      <a:gd name="connsiteY4" fmla="*/ 203 h 659689"/>
                      <a:gd name="connsiteX5" fmla="*/ 2178658 w 4333480"/>
                      <a:gd name="connsiteY5" fmla="*/ 310304 h 65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33480" h="659689">
                        <a:moveTo>
                          <a:pt x="0" y="358012"/>
                        </a:moveTo>
                        <a:cubicBezTo>
                          <a:pt x="304800" y="182420"/>
                          <a:pt x="609600" y="6829"/>
                          <a:pt x="1168842" y="55862"/>
                        </a:cubicBezTo>
                        <a:cubicBezTo>
                          <a:pt x="1728084" y="104895"/>
                          <a:pt x="2828014" y="600526"/>
                          <a:pt x="3355451" y="652210"/>
                        </a:cubicBezTo>
                        <a:cubicBezTo>
                          <a:pt x="3882888" y="703894"/>
                          <a:pt x="4329485" y="474631"/>
                          <a:pt x="4333461" y="365963"/>
                        </a:cubicBezTo>
                        <a:cubicBezTo>
                          <a:pt x="4337437" y="257295"/>
                          <a:pt x="3738439" y="9479"/>
                          <a:pt x="3379305" y="203"/>
                        </a:cubicBezTo>
                        <a:cubicBezTo>
                          <a:pt x="3020171" y="-9073"/>
                          <a:pt x="2335034" y="302353"/>
                          <a:pt x="2178658" y="310304"/>
                        </a:cubicBezTo>
                      </a:path>
                    </a:pathLst>
                  </a:cu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Connector 9"/>
                  <p:cNvCxnSpPr>
                    <a:stCxn id="7" idx="2"/>
                  </p:cNvCxnSpPr>
                  <p:nvPr/>
                </p:nvCxnSpPr>
                <p:spPr>
                  <a:xfrm flipH="1" flipV="1">
                    <a:off x="3841348" y="2366667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 flipH="1" flipV="1">
                    <a:off x="8137556" y="2340351"/>
                    <a:ext cx="430" cy="67709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>
                    <a:cxnSpLocks/>
                  </p:cNvCxnSpPr>
                  <p:nvPr/>
                </p:nvCxnSpPr>
                <p:spPr>
                  <a:xfrm>
                    <a:off x="3859574" y="3016566"/>
                    <a:ext cx="4275891" cy="15497"/>
                  </a:xfrm>
                  <a:prstGeom prst="line">
                    <a:avLst/>
                  </a:prstGeom>
                  <a:ln w="12700"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 flipV="1">
                <a:off x="3944901" y="2052084"/>
                <a:ext cx="10632" cy="3285457"/>
              </a:xfrm>
              <a:prstGeom prst="line">
                <a:avLst/>
              </a:prstGeom>
              <a:ln w="19050"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>
              <a:off x="7984885" y="3833158"/>
              <a:ext cx="423343" cy="1200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V="1">
              <a:off x="6845321" y="5034090"/>
              <a:ext cx="1534221" cy="70250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7631530" y="5294292"/>
                  <a:ext cx="620106" cy="3339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𝑭𝑪𝑵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530" y="5294292"/>
                  <a:ext cx="620106" cy="3339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H="1">
              <a:off x="6902477" y="3862534"/>
              <a:ext cx="1052592" cy="182450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/>
                <p:cNvSpPr/>
                <p:nvPr/>
              </p:nvSpPr>
              <p:spPr>
                <a:xfrm>
                  <a:off x="6566568" y="4511560"/>
                  <a:ext cx="936475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𝒄𝒆𝒏𝒕𝒆𝒓</m:t>
                            </m:r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68" y="4511560"/>
                  <a:ext cx="936475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>
              <a:off x="8008946" y="3833158"/>
              <a:ext cx="1416071" cy="5021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/>
                <p:cNvSpPr/>
                <p:nvPr/>
              </p:nvSpPr>
              <p:spPr>
                <a:xfrm>
                  <a:off x="8277247" y="3651072"/>
                  <a:ext cx="639919" cy="3401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𝒇𝒆𝒆𝒅</m:t>
                            </m:r>
                          </m:e>
                        </m:acc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247" y="3651072"/>
                  <a:ext cx="639919" cy="340158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/>
            <p:cNvSpPr/>
            <p:nvPr/>
          </p:nvSpPr>
          <p:spPr>
            <a:xfrm>
              <a:off x="7343236" y="3294647"/>
              <a:ext cx="1209900" cy="1154347"/>
            </a:xfrm>
            <a:prstGeom prst="arc">
              <a:avLst>
                <a:gd name="adj1" fmla="val 748499"/>
                <a:gd name="adj2" fmla="val 389898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329393" y="4149230"/>
                  <a:ext cx="33695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9393" y="4149230"/>
                  <a:ext cx="33695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051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780000">
            <a:off x="5212792" y="1295768"/>
            <a:ext cx="4900006" cy="3297566"/>
            <a:chOff x="-1896075" y="1974813"/>
            <a:chExt cx="4900006" cy="3297566"/>
          </a:xfrm>
        </p:grpSpPr>
        <p:grpSp>
          <p:nvGrpSpPr>
            <p:cNvPr id="6" name="Group 5"/>
            <p:cNvGrpSpPr/>
            <p:nvPr/>
          </p:nvGrpSpPr>
          <p:grpSpPr>
            <a:xfrm rot="1200000">
              <a:off x="-1880168" y="2088965"/>
              <a:ext cx="4338523" cy="3183414"/>
              <a:chOff x="3925911" y="2095169"/>
              <a:chExt cx="4338523" cy="3183414"/>
            </a:xfrm>
          </p:grpSpPr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V="1">
                <a:off x="6096000" y="4704347"/>
                <a:ext cx="1399674" cy="57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Arc 7"/>
              <p:cNvSpPr/>
              <p:nvPr/>
            </p:nvSpPr>
            <p:spPr>
              <a:xfrm>
                <a:off x="6372497" y="3578325"/>
                <a:ext cx="1465202" cy="1222771"/>
              </a:xfrm>
              <a:prstGeom prst="arc">
                <a:avLst>
                  <a:gd name="adj1" fmla="val 799482"/>
                  <a:gd name="adj2" fmla="val 3212528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 flipV="1">
                <a:off x="7810791" y="3041209"/>
                <a:ext cx="453643" cy="13165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 flipV="1">
                <a:off x="8264434" y="2095169"/>
                <a:ext cx="0" cy="9460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 flipH="1">
                <a:off x="3925911" y="2095169"/>
                <a:ext cx="2168434" cy="3183414"/>
                <a:chOff x="2981598" y="1824709"/>
                <a:chExt cx="2168434" cy="3183414"/>
              </a:xfrm>
            </p:grpSpPr>
            <p:cxnSp>
              <p:nvCxnSpPr>
                <p:cNvPr id="12" name="Straight Connector 11"/>
                <p:cNvCxnSpPr>
                  <a:cxnSpLocks/>
                </p:cNvCxnSpPr>
                <p:nvPr/>
              </p:nvCxnSpPr>
              <p:spPr>
                <a:xfrm flipV="1">
                  <a:off x="2981598" y="4433887"/>
                  <a:ext cx="1399674" cy="5742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c 12"/>
                <p:cNvSpPr/>
                <p:nvPr/>
              </p:nvSpPr>
              <p:spPr>
                <a:xfrm>
                  <a:off x="3258095" y="3307865"/>
                  <a:ext cx="1465202" cy="1222771"/>
                </a:xfrm>
                <a:prstGeom prst="arc">
                  <a:avLst>
                    <a:gd name="adj1" fmla="val 799482"/>
                    <a:gd name="adj2" fmla="val 3212528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>
                  <a:cxnSpLocks/>
                </p:cNvCxnSpPr>
                <p:nvPr/>
              </p:nvCxnSpPr>
              <p:spPr>
                <a:xfrm flipV="1">
                  <a:off x="4696389" y="2770749"/>
                  <a:ext cx="453643" cy="131650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cxnSpLocks/>
                </p:cNvCxnSpPr>
                <p:nvPr/>
              </p:nvCxnSpPr>
              <p:spPr>
                <a:xfrm flipV="1">
                  <a:off x="5150032" y="1824709"/>
                  <a:ext cx="0" cy="9460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-1896075" y="1974813"/>
              <a:ext cx="4900006" cy="3031500"/>
              <a:chOff x="-1896075" y="1974813"/>
              <a:chExt cx="4900006" cy="3031500"/>
            </a:xfrm>
          </p:grpSpPr>
          <p:cxnSp>
            <p:nvCxnSpPr>
              <p:cNvPr id="4" name="Straight Arrow Connector 3"/>
              <p:cNvCxnSpPr>
                <a:cxnSpLocks/>
              </p:cNvCxnSpPr>
              <p:nvPr/>
            </p:nvCxnSpPr>
            <p:spPr>
              <a:xfrm rot="20820000" flipV="1">
                <a:off x="-624366" y="1989591"/>
                <a:ext cx="1980823" cy="3016722"/>
              </a:xfrm>
              <a:prstGeom prst="straightConnector1">
                <a:avLst/>
              </a:prstGeom>
              <a:ln w="19050">
                <a:prstDash val="lg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cxnSpLocks/>
              </p:cNvCxnSpPr>
              <p:nvPr/>
            </p:nvCxnSpPr>
            <p:spPr>
              <a:xfrm rot="1200000">
                <a:off x="-1896075" y="3042094"/>
                <a:ext cx="4706739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/>
              <p:cNvSpPr/>
              <p:nvPr/>
            </p:nvSpPr>
            <p:spPr>
              <a:xfrm rot="1200000">
                <a:off x="-1329549" y="1974813"/>
                <a:ext cx="4333480" cy="397093"/>
              </a:xfrm>
              <a:custGeom>
                <a:avLst/>
                <a:gdLst>
                  <a:gd name="connsiteX0" fmla="*/ 0 w 4333480"/>
                  <a:gd name="connsiteY0" fmla="*/ 358012 h 659689"/>
                  <a:gd name="connsiteX1" fmla="*/ 1168842 w 4333480"/>
                  <a:gd name="connsiteY1" fmla="*/ 55862 h 659689"/>
                  <a:gd name="connsiteX2" fmla="*/ 3355451 w 4333480"/>
                  <a:gd name="connsiteY2" fmla="*/ 652210 h 659689"/>
                  <a:gd name="connsiteX3" fmla="*/ 4333461 w 4333480"/>
                  <a:gd name="connsiteY3" fmla="*/ 365963 h 659689"/>
                  <a:gd name="connsiteX4" fmla="*/ 3379305 w 4333480"/>
                  <a:gd name="connsiteY4" fmla="*/ 203 h 659689"/>
                  <a:gd name="connsiteX5" fmla="*/ 2178658 w 4333480"/>
                  <a:gd name="connsiteY5" fmla="*/ 310304 h 65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3480" h="659689">
                    <a:moveTo>
                      <a:pt x="0" y="358012"/>
                    </a:moveTo>
                    <a:cubicBezTo>
                      <a:pt x="304800" y="182420"/>
                      <a:pt x="609600" y="6829"/>
                      <a:pt x="1168842" y="55862"/>
                    </a:cubicBezTo>
                    <a:cubicBezTo>
                      <a:pt x="1728084" y="104895"/>
                      <a:pt x="2828014" y="600526"/>
                      <a:pt x="3355451" y="652210"/>
                    </a:cubicBezTo>
                    <a:cubicBezTo>
                      <a:pt x="3882888" y="703894"/>
                      <a:pt x="4329485" y="474631"/>
                      <a:pt x="4333461" y="365963"/>
                    </a:cubicBezTo>
                    <a:cubicBezTo>
                      <a:pt x="4337437" y="257295"/>
                      <a:pt x="3738439" y="9479"/>
                      <a:pt x="3379305" y="203"/>
                    </a:cubicBezTo>
                    <a:cubicBezTo>
                      <a:pt x="3020171" y="-9073"/>
                      <a:pt x="2335034" y="302353"/>
                      <a:pt x="2178658" y="310304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96476" y="4289803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𝑻𝑪𝑺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476" y="4289803"/>
                <a:ext cx="600870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87881" y="1744773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81" y="1744773"/>
                <a:ext cx="3850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902114" y="2032511"/>
                <a:ext cx="6072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𝑮𝑪𝑺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14" y="2032511"/>
                <a:ext cx="6072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3192667" y="464689"/>
            <a:ext cx="1539722" cy="1575902"/>
            <a:chOff x="3181134" y="3657014"/>
            <a:chExt cx="1539722" cy="1575902"/>
          </a:xfrm>
        </p:grpSpPr>
        <p:cxnSp>
          <p:nvCxnSpPr>
            <p:cNvPr id="79" name="Straight Arrow Connector 78"/>
            <p:cNvCxnSpPr>
              <a:cxnSpLocks/>
            </p:cNvCxnSpPr>
            <p:nvPr/>
          </p:nvCxnSpPr>
          <p:spPr>
            <a:xfrm flipV="1">
              <a:off x="3314542" y="3944679"/>
              <a:ext cx="3541" cy="128823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V="1">
              <a:off x="3318083" y="5225826"/>
              <a:ext cx="1402773" cy="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181134" y="3657014"/>
              <a:ext cx="271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Z</a:t>
              </a:r>
              <a:endParaRPr lang="en-US" b="1" i="1" dirty="0"/>
            </a:p>
          </p:txBody>
        </p:sp>
      </p:grpSp>
      <p:cxnSp>
        <p:nvCxnSpPr>
          <p:cNvPr id="67" name="Straight Arrow Connector 66"/>
          <p:cNvCxnSpPr>
            <a:cxnSpLocks/>
          </p:cNvCxnSpPr>
          <p:nvPr/>
        </p:nvCxnSpPr>
        <p:spPr>
          <a:xfrm>
            <a:off x="3332576" y="2031066"/>
            <a:ext cx="4709115" cy="11318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3340526" y="2624663"/>
            <a:ext cx="803311" cy="56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885582" y="2907564"/>
                <a:ext cx="416524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82" y="2907564"/>
                <a:ext cx="416524" cy="333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207470" y="2886473"/>
                <a:ext cx="639919" cy="340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𝒇𝒆𝒆𝒅</m:t>
                          </m:r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70" y="2886473"/>
                <a:ext cx="639919" cy="340158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>
            <a:cxnSpLocks/>
          </p:cNvCxnSpPr>
          <p:nvPr/>
        </p:nvCxnSpPr>
        <p:spPr>
          <a:xfrm>
            <a:off x="4369830" y="3735592"/>
            <a:ext cx="580727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</p:cNvCxnSpPr>
          <p:nvPr/>
        </p:nvCxnSpPr>
        <p:spPr>
          <a:xfrm flipV="1">
            <a:off x="6546957" y="3183844"/>
            <a:ext cx="1537042" cy="108641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878298" y="2830778"/>
                <a:ext cx="620106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𝑭𝑪𝑵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98" y="2830778"/>
                <a:ext cx="620106" cy="333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>
            <a:cxnSpLocks/>
          </p:cNvCxnSpPr>
          <p:nvPr/>
        </p:nvCxnSpPr>
        <p:spPr>
          <a:xfrm>
            <a:off x="3346749" y="2034608"/>
            <a:ext cx="3130043" cy="223234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5700112" y="2317851"/>
                <a:ext cx="599267" cy="33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12" y="2317851"/>
                <a:ext cx="599267" cy="333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>
            <a:cxnSpLocks/>
          </p:cNvCxnSpPr>
          <p:nvPr/>
        </p:nvCxnSpPr>
        <p:spPr>
          <a:xfrm>
            <a:off x="4369830" y="4597580"/>
            <a:ext cx="53372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</p:cNvCxnSpPr>
          <p:nvPr/>
        </p:nvCxnSpPr>
        <p:spPr>
          <a:xfrm>
            <a:off x="4602179" y="3763150"/>
            <a:ext cx="0" cy="816089"/>
          </a:xfrm>
          <a:prstGeom prst="line">
            <a:avLst/>
          </a:prstGeom>
          <a:ln w="1270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24742" y="4017307"/>
                <a:ext cx="1463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𝑪𝒖𝒕𝒕𝒊𝒏𝒈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𝒅𝒆𝒑𝒕𝒉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742" y="4017307"/>
                <a:ext cx="1463862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14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334</Words>
  <Application>Microsoft Office PowerPoint</Application>
  <PresentationFormat>Widescreen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ayushbandil0007@gmail.com</dc:creator>
  <cp:lastModifiedBy>ayushbandil0007@gmail.com</cp:lastModifiedBy>
  <cp:revision>63</cp:revision>
  <dcterms:created xsi:type="dcterms:W3CDTF">2017-06-15T12:56:31Z</dcterms:created>
  <dcterms:modified xsi:type="dcterms:W3CDTF">2017-06-21T06:32:00Z</dcterms:modified>
</cp:coreProperties>
</file>